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 id="2147483716" r:id="rId2"/>
  </p:sldMasterIdLst>
  <p:notesMasterIdLst>
    <p:notesMasterId r:id="rId14"/>
  </p:notesMasterIdLst>
  <p:handoutMasterIdLst>
    <p:handoutMasterId r:id="rId15"/>
  </p:handoutMasterIdLst>
  <p:sldIdLst>
    <p:sldId id="279" r:id="rId3"/>
    <p:sldId id="283" r:id="rId4"/>
    <p:sldId id="269" r:id="rId5"/>
    <p:sldId id="270" r:id="rId6"/>
    <p:sldId id="281" r:id="rId7"/>
    <p:sldId id="282" r:id="rId8"/>
    <p:sldId id="284" r:id="rId9"/>
    <p:sldId id="285" r:id="rId10"/>
    <p:sldId id="286" r:id="rId11"/>
    <p:sldId id="288" r:id="rId12"/>
    <p:sldId id="287" r:id="rId13"/>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ourth Class" initials="FC" lastIdx="1" clrIdx="0">
    <p:extLst>
      <p:ext uri="{19B8F6BF-5375-455C-9EA6-DF929625EA0E}">
        <p15:presenceInfo xmlns:p15="http://schemas.microsoft.com/office/powerpoint/2012/main" userId="Fourth Clas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5" autoAdjust="0"/>
    <p:restoredTop sz="80098" autoAdjust="0"/>
  </p:normalViewPr>
  <p:slideViewPr>
    <p:cSldViewPr showGuides="1">
      <p:cViewPr varScale="1">
        <p:scale>
          <a:sx n="92" d="100"/>
          <a:sy n="92" d="100"/>
        </p:scale>
        <p:origin x="106" y="226"/>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2886"/>
    </p:cViewPr>
  </p:outlineViewPr>
  <p:notesTextViewPr>
    <p:cViewPr>
      <p:scale>
        <a:sx n="3" d="2"/>
        <a:sy n="3" d="2"/>
      </p:scale>
      <p:origin x="0" y="0"/>
    </p:cViewPr>
  </p:notesTextViewPr>
  <p:notesViewPr>
    <p:cSldViewPr>
      <p:cViewPr varScale="1">
        <p:scale>
          <a:sx n="79" d="100"/>
          <a:sy n="79" d="100"/>
        </p:scale>
        <p:origin x="319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10/15/2020</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10/15/2020</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FBBF81A0-ADA6-4623-BE4F-40CFB8BBCB3D}" type="slidenum">
              <a:rPr kumimoji="0" lang="en-US" sz="1200" b="0" i="0" u="none" strike="noStrike" kern="1200" cap="none" spc="0" normalizeH="0" baseline="0" noProof="0" smtClean="0">
                <a:ln>
                  <a:noFill/>
                </a:ln>
                <a:solidFill>
                  <a:srgbClr val="455F51"/>
                </a:solidFill>
                <a:effectLst/>
                <a:uLnTx/>
                <a:uFillTx/>
                <a:latin typeface="Century Gothic" panose="020B0502020202020204"/>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srgbClr val="455F51"/>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022966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Research shows that there are many benefits to using picture books</a:t>
            </a:r>
            <a:r>
              <a:rPr lang="en-IE" baseline="0" dirty="0" smtClean="0"/>
              <a:t> in mathematical lessons. Firstly, research has shown that picture books can be used to deepen children’s understanding of mathematical concepts. Picture books can also increase children’s motivation to engage in mathematics while at the same time deepening children’s appreciation of mathematics. Picture books can also allow contextualised based problem solving to take place which can make learning more meaningful for the children. Finally, picture books allow for the development of rich mathematical discussions to take place. </a:t>
            </a:r>
            <a:endParaRPr lang="en-IE" dirty="0"/>
          </a:p>
        </p:txBody>
      </p:sp>
      <p:sp>
        <p:nvSpPr>
          <p:cNvPr id="4" name="Slide Number Placeholder 3"/>
          <p:cNvSpPr>
            <a:spLocks noGrp="1"/>
          </p:cNvSpPr>
          <p:nvPr>
            <p:ph type="sldNum" sz="quarter" idx="10"/>
          </p:nvPr>
        </p:nvSpPr>
        <p:spPr/>
        <p:txBody>
          <a:bodyPr/>
          <a:lstStyle/>
          <a:p>
            <a:fld id="{B8796F01-7154-41E0-B48B-A6921757531A}" type="slidenum">
              <a:rPr lang="en-IE" smtClean="0"/>
              <a:pPr/>
              <a:t>3</a:t>
            </a:fld>
            <a:endParaRPr lang="en-IE"/>
          </a:p>
        </p:txBody>
      </p:sp>
    </p:spTree>
    <p:extLst>
      <p:ext uri="{BB962C8B-B14F-4D97-AF65-F5344CB8AC3E}">
        <p14:creationId xmlns:p14="http://schemas.microsoft.com/office/powerpoint/2010/main" val="3250975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After the pre intervention interviews</a:t>
            </a:r>
            <a:r>
              <a:rPr lang="en-IE" baseline="0" dirty="0" smtClean="0"/>
              <a:t> </a:t>
            </a:r>
            <a:r>
              <a:rPr lang="en-IE" dirty="0" smtClean="0"/>
              <a:t>I then invited parents into the classroom to observe a lesson in which I read a picture book, a wonderful book called The Doorbell Rang by Pat Hutchins, </a:t>
            </a:r>
            <a:r>
              <a:rPr lang="en-IE" baseline="0" dirty="0" smtClean="0"/>
              <a:t>to the class. The purpose of this exercise was to give parents a better understanding into how a picture book could be used to stimulate mathematical discussions. The parents had the opportunity to observe the types of questions they could ask their children during the intervention. Overall, the feedback from the parents was positive, with many indicating that they were excited and looking forward to be more involved with their child’s mathematics learning at home.</a:t>
            </a:r>
            <a:endParaRPr lang="en-IE" dirty="0"/>
          </a:p>
        </p:txBody>
      </p:sp>
      <p:sp>
        <p:nvSpPr>
          <p:cNvPr id="4" name="Slide Number Placeholder 3"/>
          <p:cNvSpPr>
            <a:spLocks noGrp="1"/>
          </p:cNvSpPr>
          <p:nvPr>
            <p:ph type="sldNum" sz="quarter" idx="10"/>
          </p:nvPr>
        </p:nvSpPr>
        <p:spPr/>
        <p:txBody>
          <a:bodyPr/>
          <a:lstStyle/>
          <a:p>
            <a:fld id="{B8796F01-7154-41E0-B48B-A6921757531A}" type="slidenum">
              <a:rPr lang="en-IE" smtClean="0"/>
              <a:pPr/>
              <a:t>4</a:t>
            </a:fld>
            <a:endParaRPr lang="en-IE"/>
          </a:p>
        </p:txBody>
      </p:sp>
    </p:spTree>
    <p:extLst>
      <p:ext uri="{BB962C8B-B14F-4D97-AF65-F5344CB8AC3E}">
        <p14:creationId xmlns:p14="http://schemas.microsoft.com/office/powerpoint/2010/main" val="2046666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After the pre intervention interviews</a:t>
            </a:r>
            <a:r>
              <a:rPr lang="en-IE" baseline="0" dirty="0" smtClean="0"/>
              <a:t> </a:t>
            </a:r>
            <a:r>
              <a:rPr lang="en-IE" dirty="0" smtClean="0"/>
              <a:t>I then invited parents into the classroom to observe a lesson in which I read a picture book, a wonderful book called The Doorbell Rang by Pat Hutchins, </a:t>
            </a:r>
            <a:r>
              <a:rPr lang="en-IE" baseline="0" dirty="0" smtClean="0"/>
              <a:t>to the class. The purpose of this exercise was to give parents a better understanding into how a picture book could be used to stimulate mathematical discussions. The parents had the opportunity to observe the types of questions they could ask their children during the intervention. Overall, the feedback from the parents was positive, with many indicating that they were excited and looking forward to be more involved with their child’s mathematics learning at home.</a:t>
            </a:r>
            <a:endParaRPr lang="en-IE" dirty="0"/>
          </a:p>
        </p:txBody>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B8796F01-7154-41E0-B48B-A6921757531A}" type="slidenum">
              <a:rPr kumimoji="0" lang="en-IE" sz="1200" b="0" i="0" u="none" strike="noStrike" kern="1200" cap="none" spc="0" normalizeH="0" baseline="0" noProof="0" smtClean="0">
                <a:ln>
                  <a:noFill/>
                </a:ln>
                <a:solidFill>
                  <a:srgbClr val="455F51"/>
                </a:solidFill>
                <a:effectLst/>
                <a:uLnTx/>
                <a:uFillTx/>
                <a:latin typeface="Century Gothic" panose="020B0502020202020204"/>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7</a:t>
            </a:fld>
            <a:endParaRPr kumimoji="0" lang="en-IE" sz="1200" b="0" i="0" u="none" strike="noStrike" kern="1200" cap="none" spc="0" normalizeH="0" baseline="0" noProof="0">
              <a:ln>
                <a:noFill/>
              </a:ln>
              <a:solidFill>
                <a:srgbClr val="455F51"/>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6050691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descr="Stack of books"/>
          <p:cNvGrpSpPr/>
          <p:nvPr userDrawn="1"/>
        </p:nvGrpSpPr>
        <p:grpSpPr>
          <a:xfrm>
            <a:off x="0" y="0"/>
            <a:ext cx="12190572" cy="6858000"/>
            <a:chOff x="0" y="0"/>
            <a:chExt cx="12190572" cy="6858000"/>
          </a:xfrm>
        </p:grpSpPr>
        <p:sp>
          <p:nvSpPr>
            <p:cNvPr id="13" name="Rectangle 12"/>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nvGrpSpPr>
            <p:cNvPr id="12" name="Group 11"/>
            <p:cNvGrpSpPr/>
            <p:nvPr/>
          </p:nvGrpSpPr>
          <p:grpSpPr>
            <a:xfrm>
              <a:off x="0" y="0"/>
              <a:ext cx="4726044" cy="6858000"/>
              <a:chOff x="0" y="0"/>
              <a:chExt cx="4726044" cy="6858000"/>
            </a:xfrm>
          </p:grpSpPr>
          <p:pic>
            <p:nvPicPr>
              <p:cNvPr id="9" name="Picture 8" descr="Stack of book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591594" cy="6858000"/>
              </a:xfrm>
              <a:prstGeom prst="rect">
                <a:avLst/>
              </a:prstGeom>
            </p:spPr>
          </p:pic>
          <p:sp>
            <p:nvSpPr>
              <p:cNvPr id="10" name="Rectangle 9"/>
              <p:cNvSpPr/>
              <p:nvPr/>
            </p:nvSpPr>
            <p:spPr>
              <a:xfrm>
                <a:off x="4588884"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p:cNvSpPr>
            <a:spLocks noGrp="1"/>
          </p:cNvSpPr>
          <p:nvPr>
            <p:ph type="ctrTitle"/>
          </p:nvPr>
        </p:nvSpPr>
        <p:spPr>
          <a:xfrm>
            <a:off x="4879346"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smtClean="0"/>
              <a:t>Click to edit Master title style</a:t>
            </a:r>
            <a:endParaRPr dirty="0"/>
          </a:p>
        </p:txBody>
      </p:sp>
      <p:sp>
        <p:nvSpPr>
          <p:cNvPr id="3" name="Subtitle 2"/>
          <p:cNvSpPr>
            <a:spLocks noGrp="1"/>
          </p:cNvSpPr>
          <p:nvPr>
            <p:ph type="subTitle" idx="1"/>
          </p:nvPr>
        </p:nvSpPr>
        <p:spPr>
          <a:xfrm>
            <a:off x="4879346"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dirty="0"/>
          </a:p>
        </p:txBody>
      </p:sp>
      <p:sp>
        <p:nvSpPr>
          <p:cNvPr id="5" name="Date Placeholder 4"/>
          <p:cNvSpPr>
            <a:spLocks noGrp="1"/>
          </p:cNvSpPr>
          <p:nvPr>
            <p:ph type="dt" sz="half" idx="10"/>
          </p:nvPr>
        </p:nvSpPr>
        <p:spPr/>
        <p:txBody>
          <a:bodyPr/>
          <a:lstStyle/>
          <a:p>
            <a:fld id="{42E3C847-D284-421D-B330-2D43513B0F9C}" type="datetime1">
              <a:rPr lang="en-US" smtClean="0"/>
              <a:t>10/15/2020</a:t>
            </a:fld>
            <a:endParaRPr lang="en-US"/>
          </a:p>
        </p:txBody>
      </p:sp>
      <p:sp>
        <p:nvSpPr>
          <p:cNvPr id="7" name="Footer Placeholder 6"/>
          <p:cNvSpPr>
            <a:spLocks noGrp="1"/>
          </p:cNvSpPr>
          <p:nvPr>
            <p:ph type="ftr" sz="quarter" idx="11"/>
          </p:nvPr>
        </p:nvSpPr>
        <p:spPr/>
        <p:txBody>
          <a:bodyPr/>
          <a:lstStyle/>
          <a:p>
            <a:r>
              <a:rPr lang="en-US" dirty="0"/>
              <a:t>Add a footer</a:t>
            </a:r>
          </a:p>
        </p:txBody>
      </p:sp>
      <p:sp>
        <p:nvSpPr>
          <p:cNvPr id="11" name="Slide Number Placeholder 10"/>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4405174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6987518-40ED-4895-8580-DE2A722FC423}" type="datetime1">
              <a:rPr lang="en-US" smtClean="0"/>
              <a:t>10/15/2020</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296022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smtClean="0"/>
              <a:t>Click to edit Master title style</a:t>
            </a:r>
            <a:endParaRPr dirty="0"/>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A8D9F34-BDBC-4273-B9BC-22458F940BE7}" type="datetime1">
              <a:rPr lang="en-US" smtClean="0"/>
              <a:t>10/15/2020</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23982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descr="Stack of books"/>
          <p:cNvGrpSpPr/>
          <p:nvPr userDrawn="1"/>
        </p:nvGrpSpPr>
        <p:grpSpPr>
          <a:xfrm>
            <a:off x="0" y="0"/>
            <a:ext cx="12190572" cy="6858000"/>
            <a:chOff x="0" y="0"/>
            <a:chExt cx="12190572" cy="6858000"/>
          </a:xfrm>
        </p:grpSpPr>
        <p:sp>
          <p:nvSpPr>
            <p:cNvPr id="13" name="Rectangle 12"/>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nvGrpSpPr>
            <p:cNvPr id="12" name="Group 11"/>
            <p:cNvGrpSpPr/>
            <p:nvPr/>
          </p:nvGrpSpPr>
          <p:grpSpPr>
            <a:xfrm>
              <a:off x="0" y="0"/>
              <a:ext cx="4726044" cy="6858000"/>
              <a:chOff x="0" y="0"/>
              <a:chExt cx="4726044" cy="6858000"/>
            </a:xfrm>
          </p:grpSpPr>
          <p:pic>
            <p:nvPicPr>
              <p:cNvPr id="9" name="Picture 8" descr="Stack of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91594" cy="6858000"/>
              </a:xfrm>
              <a:prstGeom prst="rect">
                <a:avLst/>
              </a:prstGeom>
            </p:spPr>
          </p:pic>
          <p:sp>
            <p:nvSpPr>
              <p:cNvPr id="10" name="Rectangle 9"/>
              <p:cNvSpPr/>
              <p:nvPr/>
            </p:nvSpPr>
            <p:spPr>
              <a:xfrm>
                <a:off x="4588884"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grpSp>
      <p:sp>
        <p:nvSpPr>
          <p:cNvPr id="2" name="Title 1"/>
          <p:cNvSpPr>
            <a:spLocks noGrp="1"/>
          </p:cNvSpPr>
          <p:nvPr>
            <p:ph type="ctrTitle"/>
          </p:nvPr>
        </p:nvSpPr>
        <p:spPr>
          <a:xfrm>
            <a:off x="4879346"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smtClean="0"/>
              <a:t>Click to edit Master title style</a:t>
            </a:r>
            <a:endParaRPr dirty="0"/>
          </a:p>
        </p:txBody>
      </p:sp>
      <p:sp>
        <p:nvSpPr>
          <p:cNvPr id="3" name="Subtitle 2"/>
          <p:cNvSpPr>
            <a:spLocks noGrp="1"/>
          </p:cNvSpPr>
          <p:nvPr>
            <p:ph type="subTitle" idx="1"/>
          </p:nvPr>
        </p:nvSpPr>
        <p:spPr>
          <a:xfrm>
            <a:off x="4879346"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dirty="0"/>
          </a:p>
        </p:txBody>
      </p:sp>
      <p:sp>
        <p:nvSpPr>
          <p:cNvPr id="5" name="Date Placeholder 4"/>
          <p:cNvSpPr>
            <a:spLocks noGrp="1"/>
          </p:cNvSpPr>
          <p:nvPr>
            <p:ph type="dt" sz="half" idx="10"/>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fld id="{42E3C847-D284-421D-B330-2D43513B0F9C}" type="datetime1">
              <a:rPr kumimoji="0" lang="en-US" sz="1200" b="0" i="0" u="none" strike="noStrike" kern="1200" cap="none" spc="0" normalizeH="0" baseline="0" noProof="0" smtClean="0">
                <a:ln>
                  <a:noFill/>
                </a:ln>
                <a:solidFill>
                  <a:srgbClr val="455F51">
                    <a:lumMod val="50000"/>
                  </a:srgbClr>
                </a:solidFill>
                <a:effectLst/>
                <a:uLnTx/>
                <a:uFillTx/>
                <a:latin typeface="Century Gothic" panose="020B0502020202020204"/>
                <a:ea typeface="+mn-ea"/>
                <a:cs typeface="+mn-cs"/>
              </a:rPr>
              <a:pPr marL="0" marR="0" lvl="0" indent="0" algn="l" defTabSz="1218987" rtl="0" eaLnBrk="1" fontAlgn="auto" latinLnBrk="0" hangingPunct="1">
                <a:lnSpc>
                  <a:spcPct val="100000"/>
                </a:lnSpc>
                <a:spcBef>
                  <a:spcPts val="0"/>
                </a:spcBef>
                <a:spcAft>
                  <a:spcPts val="0"/>
                </a:spcAft>
                <a:buClrTx/>
                <a:buSzTx/>
                <a:buFontTx/>
                <a:buNone/>
                <a:tabLst/>
                <a:defRPr/>
              </a:pPr>
              <a:t>10/15/2020</a:t>
            </a:fld>
            <a:endParaRPr kumimoji="0" lang="en-US" sz="1200" b="0" i="0" u="none" strike="noStrike" kern="1200" cap="none" spc="0" normalizeH="0" baseline="0" noProof="0">
              <a:ln>
                <a:noFill/>
              </a:ln>
              <a:solidFill>
                <a:srgbClr val="455F51">
                  <a:lumMod val="50000"/>
                </a:srgbClr>
              </a:solidFill>
              <a:effectLst/>
              <a:uLnTx/>
              <a:uFillTx/>
              <a:latin typeface="Century Gothic" panose="020B0502020202020204"/>
              <a:ea typeface="+mn-ea"/>
              <a:cs typeface="+mn-cs"/>
            </a:endParaRPr>
          </a:p>
        </p:txBody>
      </p:sp>
      <p:sp>
        <p:nvSpPr>
          <p:cNvPr id="7" name="Footer Placeholder 6"/>
          <p:cNvSpPr>
            <a:spLocks noGrp="1"/>
          </p:cNvSpPr>
          <p:nvPr>
            <p:ph type="ftr" sz="quarter" idx="11"/>
          </p:nvPr>
        </p:nvSpPr>
        <p:spPr/>
        <p: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55F51">
                    <a:lumMod val="50000"/>
                  </a:srgbClr>
                </a:solidFill>
                <a:effectLst/>
                <a:uLnTx/>
                <a:uFillTx/>
                <a:latin typeface="Century Gothic" panose="020B0502020202020204"/>
                <a:ea typeface="+mn-ea"/>
                <a:cs typeface="+mn-cs"/>
              </a:rPr>
              <a:t>Add a footer</a:t>
            </a:r>
          </a:p>
        </p:txBody>
      </p:sp>
      <p:sp>
        <p:nvSpPr>
          <p:cNvPr id="11" name="Slide Number Placeholder 10"/>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EB37DED6-D4C7-42EE-AB49-D2E39E64FDE4}" type="slidenum">
              <a:rPr kumimoji="0" lang="en-US" sz="1200" b="0" i="0" u="none" strike="noStrike" kern="1200" cap="none" spc="0" normalizeH="0" baseline="0" noProof="0" smtClean="0">
                <a:ln>
                  <a:noFill/>
                </a:ln>
                <a:solidFill>
                  <a:srgbClr val="455F51">
                    <a:lumMod val="50000"/>
                  </a:srgbClr>
                </a:solidFill>
                <a:effectLst/>
                <a:uLnTx/>
                <a:uFillTx/>
                <a:latin typeface="Century Gothic" panose="020B0502020202020204"/>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455F51">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790210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fld id="{E5785147-19A6-4970-A04E-ED9B1D83C0F1}" type="datetime1">
              <a:rPr kumimoji="0" lang="en-US" sz="1200" b="0" i="0" u="none" strike="noStrike" kern="1200" cap="none" spc="0" normalizeH="0" baseline="0" noProof="0" smtClean="0">
                <a:ln>
                  <a:noFill/>
                </a:ln>
                <a:solidFill>
                  <a:srgbClr val="455F51">
                    <a:lumMod val="50000"/>
                  </a:srgbClr>
                </a:solidFill>
                <a:effectLst/>
                <a:uLnTx/>
                <a:uFillTx/>
                <a:latin typeface="Century Gothic" panose="020B0502020202020204"/>
                <a:ea typeface="+mn-ea"/>
                <a:cs typeface="+mn-cs"/>
              </a:rPr>
              <a:pPr marL="0" marR="0" lvl="0" indent="0" algn="l" defTabSz="1218987" rtl="0" eaLnBrk="1" fontAlgn="auto" latinLnBrk="0" hangingPunct="1">
                <a:lnSpc>
                  <a:spcPct val="100000"/>
                </a:lnSpc>
                <a:spcBef>
                  <a:spcPts val="0"/>
                </a:spcBef>
                <a:spcAft>
                  <a:spcPts val="0"/>
                </a:spcAft>
                <a:buClrTx/>
                <a:buSzTx/>
                <a:buFontTx/>
                <a:buNone/>
                <a:tabLst/>
                <a:defRPr/>
              </a:pPr>
              <a:t>10/15/2020</a:t>
            </a:fld>
            <a:endParaRPr kumimoji="0" lang="en-US" sz="1200" b="0" i="0" u="none" strike="noStrike" kern="1200" cap="none" spc="0" normalizeH="0" baseline="0" noProof="0">
              <a:ln>
                <a:noFill/>
              </a:ln>
              <a:solidFill>
                <a:srgbClr val="455F51">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55F51">
                    <a:lumMod val="50000"/>
                  </a:srgbClr>
                </a:solidFill>
                <a:effectLst/>
                <a:uLnTx/>
                <a:uFillTx/>
                <a:latin typeface="Century Gothic" panose="020B0502020202020204"/>
                <a:ea typeface="+mn-ea"/>
                <a:cs typeface="+mn-cs"/>
              </a:rPr>
              <a:t>Add a footer</a:t>
            </a:r>
          </a:p>
        </p:txBody>
      </p:sp>
      <p:sp>
        <p:nvSpPr>
          <p:cNvPr id="6" name="Slide Number Placeholder 5"/>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DA60BA0E-20D0-4E7C-B286-26C960A6788F}" type="slidenum">
              <a:rPr kumimoji="0" lang="en-US" sz="1200" b="0" i="0" u="none" strike="noStrike" kern="1200" cap="none" spc="0" normalizeH="0" baseline="0" noProof="0" smtClean="0">
                <a:ln>
                  <a:noFill/>
                </a:ln>
                <a:solidFill>
                  <a:srgbClr val="455F51">
                    <a:lumMod val="50000"/>
                  </a:srgbClr>
                </a:solidFill>
                <a:effectLst/>
                <a:uLnTx/>
                <a:uFillTx/>
                <a:latin typeface="Century Gothic" panose="020B0502020202020204"/>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455F51">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02991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1620" y="0"/>
            <a:ext cx="12188952" cy="6858000"/>
            <a:chOff x="1620" y="0"/>
            <a:chExt cx="12188952" cy="6858000"/>
          </a:xfrm>
        </p:grpSpPr>
        <p:sp>
          <p:nvSpPr>
            <p:cNvPr id="4" name="Rectangle 3"/>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11" name="Rectangle 10"/>
            <p:cNvSpPr/>
            <p:nvPr/>
          </p:nvSpPr>
          <p:spPr>
            <a:xfrm>
              <a:off x="7481252"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455F51"/>
                </a:solidFill>
                <a:effectLst/>
                <a:uLnTx/>
                <a:uFillTx/>
                <a:latin typeface="Century Gothic" panose="020B0502020202020204"/>
                <a:ea typeface="+mn-ea"/>
                <a:cs typeface="+mn-cs"/>
              </a:endParaRPr>
            </a:p>
          </p:txBody>
        </p:sp>
      </p:grpSp>
      <p:pic>
        <p:nvPicPr>
          <p:cNvPr id="5" name="Picture 4" descr="Stack of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7" name="Title 1"/>
          <p:cNvSpPr>
            <a:spLocks noGrp="1"/>
          </p:cNvSpPr>
          <p:nvPr>
            <p:ph type="ctrTitle"/>
          </p:nvPr>
        </p:nvSpPr>
        <p:spPr>
          <a:xfrm>
            <a:off x="237149"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smtClean="0"/>
              <a:t>Click to edit Master title style</a:t>
            </a:r>
            <a:endParaRPr dirty="0"/>
          </a:p>
        </p:txBody>
      </p:sp>
      <p:sp>
        <p:nvSpPr>
          <p:cNvPr id="8" name="Subtitle 2"/>
          <p:cNvSpPr>
            <a:spLocks noGrp="1"/>
          </p:cNvSpPr>
          <p:nvPr>
            <p:ph type="subTitle" idx="1"/>
          </p:nvPr>
        </p:nvSpPr>
        <p:spPr>
          <a:xfrm>
            <a:off x="237149"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dirty="0"/>
          </a:p>
        </p:txBody>
      </p:sp>
      <p:sp>
        <p:nvSpPr>
          <p:cNvPr id="2" name="Date Placeholder 1"/>
          <p:cNvSpPr>
            <a:spLocks noGrp="1"/>
          </p:cNvSpPr>
          <p:nvPr>
            <p:ph type="dt" sz="half" idx="10"/>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fld id="{E8F41008-E89D-49CD-9BF4-E6F3FE09F7AC}" type="datetime1">
              <a:rPr kumimoji="0" lang="en-US" sz="1200" b="0" i="0" u="none" strike="noStrike" kern="1200" cap="none" spc="0" normalizeH="0" baseline="0" noProof="0" smtClean="0">
                <a:ln>
                  <a:noFill/>
                </a:ln>
                <a:solidFill>
                  <a:srgbClr val="455F51">
                    <a:lumMod val="50000"/>
                  </a:srgbClr>
                </a:solidFill>
                <a:effectLst/>
                <a:uLnTx/>
                <a:uFillTx/>
                <a:latin typeface="Century Gothic" panose="020B0502020202020204"/>
                <a:ea typeface="+mn-ea"/>
                <a:cs typeface="+mn-cs"/>
              </a:rPr>
              <a:pPr marL="0" marR="0" lvl="0" indent="0" algn="l" defTabSz="1218987" rtl="0" eaLnBrk="1" fontAlgn="auto" latinLnBrk="0" hangingPunct="1">
                <a:lnSpc>
                  <a:spcPct val="100000"/>
                </a:lnSpc>
                <a:spcBef>
                  <a:spcPts val="0"/>
                </a:spcBef>
                <a:spcAft>
                  <a:spcPts val="0"/>
                </a:spcAft>
                <a:buClrTx/>
                <a:buSzTx/>
                <a:buFontTx/>
                <a:buNone/>
                <a:tabLst/>
                <a:defRPr/>
              </a:pPr>
              <a:t>10/15/2020</a:t>
            </a:fld>
            <a:endParaRPr kumimoji="0" lang="en-US" sz="1200" b="0" i="0" u="none" strike="noStrike" kern="1200" cap="none" spc="0" normalizeH="0" baseline="0" noProof="0">
              <a:ln>
                <a:noFill/>
              </a:ln>
              <a:solidFill>
                <a:srgbClr val="455F51">
                  <a:lumMod val="50000"/>
                </a:srgbClr>
              </a:solidFill>
              <a:effectLst/>
              <a:uLnTx/>
              <a:uFillTx/>
              <a:latin typeface="Century Gothic" panose="020B0502020202020204"/>
              <a:ea typeface="+mn-ea"/>
              <a:cs typeface="+mn-cs"/>
            </a:endParaRPr>
          </a:p>
        </p:txBody>
      </p:sp>
      <p:sp>
        <p:nvSpPr>
          <p:cNvPr id="3" name="Footer Placeholder 2"/>
          <p:cNvSpPr>
            <a:spLocks noGrp="1"/>
          </p:cNvSpPr>
          <p:nvPr>
            <p:ph type="ftr" sz="quarter" idx="11"/>
          </p:nvPr>
        </p:nvSpPr>
        <p:spPr/>
        <p: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55F51">
                    <a:lumMod val="50000"/>
                  </a:srgbClr>
                </a:solidFill>
                <a:effectLst/>
                <a:uLnTx/>
                <a:uFillTx/>
                <a:latin typeface="Century Gothic" panose="020B0502020202020204"/>
                <a:ea typeface="+mn-ea"/>
                <a:cs typeface="+mn-cs"/>
              </a:rPr>
              <a:t>Add a footer</a:t>
            </a:r>
          </a:p>
        </p:txBody>
      </p:sp>
      <p:sp>
        <p:nvSpPr>
          <p:cNvPr id="9" name="Slide Number Placeholder 8"/>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EB37DED6-D4C7-42EE-AB49-D2E39E64FDE4}" type="slidenum">
              <a:rPr kumimoji="0" lang="en-US" sz="1200" b="0" i="0" u="none" strike="noStrike" kern="1200" cap="none" spc="0" normalizeH="0" baseline="0" noProof="0" smtClean="0">
                <a:ln>
                  <a:noFill/>
                </a:ln>
                <a:solidFill>
                  <a:srgbClr val="455F51">
                    <a:lumMod val="50000"/>
                  </a:srgbClr>
                </a:solidFill>
                <a:effectLst/>
                <a:uLnTx/>
                <a:uFillTx/>
                <a:latin typeface="Century Gothic" panose="020B0502020202020204"/>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455F51">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240086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fld id="{6C9E199F-4583-41EB-929F-5865E95EECAA}" type="datetime1">
              <a:rPr kumimoji="0" lang="en-US" sz="1200" b="0" i="0" u="none" strike="noStrike" kern="1200" cap="none" spc="0" normalizeH="0" baseline="0" noProof="0" smtClean="0">
                <a:ln>
                  <a:noFill/>
                </a:ln>
                <a:solidFill>
                  <a:srgbClr val="455F51">
                    <a:lumMod val="50000"/>
                  </a:srgbClr>
                </a:solidFill>
                <a:effectLst/>
                <a:uLnTx/>
                <a:uFillTx/>
                <a:latin typeface="Century Gothic" panose="020B0502020202020204"/>
                <a:ea typeface="+mn-ea"/>
                <a:cs typeface="+mn-cs"/>
              </a:rPr>
              <a:pPr marL="0" marR="0" lvl="0" indent="0" algn="l" defTabSz="1218987" rtl="0" eaLnBrk="1" fontAlgn="auto" latinLnBrk="0" hangingPunct="1">
                <a:lnSpc>
                  <a:spcPct val="100000"/>
                </a:lnSpc>
                <a:spcBef>
                  <a:spcPts val="0"/>
                </a:spcBef>
                <a:spcAft>
                  <a:spcPts val="0"/>
                </a:spcAft>
                <a:buClrTx/>
                <a:buSzTx/>
                <a:buFontTx/>
                <a:buNone/>
                <a:tabLst/>
                <a:defRPr/>
              </a:pPr>
              <a:t>10/15/2020</a:t>
            </a:fld>
            <a:endParaRPr kumimoji="0" lang="en-US" sz="1200" b="0" i="0" u="none" strike="noStrike" kern="1200" cap="none" spc="0" normalizeH="0" baseline="0" noProof="0">
              <a:ln>
                <a:noFill/>
              </a:ln>
              <a:solidFill>
                <a:srgbClr val="455F51">
                  <a:lumMod val="50000"/>
                </a:srgb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55F51">
                    <a:lumMod val="50000"/>
                  </a:srgbClr>
                </a:solidFill>
                <a:effectLst/>
                <a:uLnTx/>
                <a:uFillTx/>
                <a:latin typeface="Century Gothic" panose="020B0502020202020204"/>
                <a:ea typeface="+mn-ea"/>
                <a:cs typeface="+mn-cs"/>
              </a:rPr>
              <a:t>Add a footer</a:t>
            </a:r>
          </a:p>
        </p:txBody>
      </p:sp>
      <p:sp>
        <p:nvSpPr>
          <p:cNvPr id="7" name="Slide Number Placeholder 6"/>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EB37DED6-D4C7-42EE-AB49-D2E39E64FDE4}" type="slidenum">
              <a:rPr kumimoji="0" lang="en-US" sz="1200" b="0" i="0" u="none" strike="noStrike" kern="1200" cap="none" spc="0" normalizeH="0" baseline="0" noProof="0" smtClean="0">
                <a:ln>
                  <a:noFill/>
                </a:ln>
                <a:solidFill>
                  <a:srgbClr val="455F51">
                    <a:lumMod val="50000"/>
                  </a:srgbClr>
                </a:solidFill>
                <a:effectLst/>
                <a:uLnTx/>
                <a:uFillTx/>
                <a:latin typeface="Century Gothic" panose="020B0502020202020204"/>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455F51">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62953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fld id="{ADE652EB-356C-4482-B27C-7C8E08F5D88F}" type="datetime1">
              <a:rPr kumimoji="0" lang="en-US" sz="1200" b="0" i="0" u="none" strike="noStrike" kern="1200" cap="none" spc="0" normalizeH="0" baseline="0" noProof="0" smtClean="0">
                <a:ln>
                  <a:noFill/>
                </a:ln>
                <a:solidFill>
                  <a:srgbClr val="455F51">
                    <a:lumMod val="50000"/>
                  </a:srgbClr>
                </a:solidFill>
                <a:effectLst/>
                <a:uLnTx/>
                <a:uFillTx/>
                <a:latin typeface="Century Gothic" panose="020B0502020202020204"/>
                <a:ea typeface="+mn-ea"/>
                <a:cs typeface="+mn-cs"/>
              </a:rPr>
              <a:pPr marL="0" marR="0" lvl="0" indent="0" algn="l" defTabSz="1218987" rtl="0" eaLnBrk="1" fontAlgn="auto" latinLnBrk="0" hangingPunct="1">
                <a:lnSpc>
                  <a:spcPct val="100000"/>
                </a:lnSpc>
                <a:spcBef>
                  <a:spcPts val="0"/>
                </a:spcBef>
                <a:spcAft>
                  <a:spcPts val="0"/>
                </a:spcAft>
                <a:buClrTx/>
                <a:buSzTx/>
                <a:buFontTx/>
                <a:buNone/>
                <a:tabLst/>
                <a:defRPr/>
              </a:pPr>
              <a:t>10/15/2020</a:t>
            </a:fld>
            <a:endParaRPr kumimoji="0" lang="en-US" sz="1200" b="0" i="0" u="none" strike="noStrike" kern="1200" cap="none" spc="0" normalizeH="0" baseline="0" noProof="0">
              <a:ln>
                <a:noFill/>
              </a:ln>
              <a:solidFill>
                <a:srgbClr val="455F51">
                  <a:lumMod val="50000"/>
                </a:srgbClr>
              </a:solidFill>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p: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55F51">
                    <a:lumMod val="50000"/>
                  </a:srgbClr>
                </a:solidFill>
                <a:effectLst/>
                <a:uLnTx/>
                <a:uFillTx/>
                <a:latin typeface="Century Gothic" panose="020B0502020202020204"/>
                <a:ea typeface="+mn-ea"/>
                <a:cs typeface="+mn-cs"/>
              </a:rPr>
              <a:t>Add a footer</a:t>
            </a:r>
          </a:p>
        </p:txBody>
      </p:sp>
      <p:sp>
        <p:nvSpPr>
          <p:cNvPr id="9" name="Slide Number Placeholder 8"/>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EB37DED6-D4C7-42EE-AB49-D2E39E64FDE4}" type="slidenum">
              <a:rPr kumimoji="0" lang="en-US" sz="1200" b="0" i="0" u="none" strike="noStrike" kern="1200" cap="none" spc="0" normalizeH="0" baseline="0" noProof="0" smtClean="0">
                <a:ln>
                  <a:noFill/>
                </a:ln>
                <a:solidFill>
                  <a:srgbClr val="455F51">
                    <a:lumMod val="50000"/>
                  </a:srgbClr>
                </a:solidFill>
                <a:effectLst/>
                <a:uLnTx/>
                <a:uFillTx/>
                <a:latin typeface="Century Gothic" panose="020B0502020202020204"/>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455F51">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641958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fld id="{51B0895E-43C3-4560-B59A-90049317E860}" type="datetime1">
              <a:rPr kumimoji="0" lang="en-US" sz="1200" b="0" i="0" u="none" strike="noStrike" kern="1200" cap="none" spc="0" normalizeH="0" baseline="0" noProof="0" smtClean="0">
                <a:ln>
                  <a:noFill/>
                </a:ln>
                <a:solidFill>
                  <a:srgbClr val="455F51">
                    <a:lumMod val="50000"/>
                  </a:srgbClr>
                </a:solidFill>
                <a:effectLst/>
                <a:uLnTx/>
                <a:uFillTx/>
                <a:latin typeface="Century Gothic" panose="020B0502020202020204"/>
                <a:ea typeface="+mn-ea"/>
                <a:cs typeface="+mn-cs"/>
              </a:rPr>
              <a:pPr marL="0" marR="0" lvl="0" indent="0" algn="l" defTabSz="1218987" rtl="0" eaLnBrk="1" fontAlgn="auto" latinLnBrk="0" hangingPunct="1">
                <a:lnSpc>
                  <a:spcPct val="100000"/>
                </a:lnSpc>
                <a:spcBef>
                  <a:spcPts val="0"/>
                </a:spcBef>
                <a:spcAft>
                  <a:spcPts val="0"/>
                </a:spcAft>
                <a:buClrTx/>
                <a:buSzTx/>
                <a:buFontTx/>
                <a:buNone/>
                <a:tabLst/>
                <a:defRPr/>
              </a:pPr>
              <a:t>10/15/2020</a:t>
            </a:fld>
            <a:endParaRPr kumimoji="0" lang="en-US" sz="1200" b="0" i="0" u="none" strike="noStrike" kern="1200" cap="none" spc="0" normalizeH="0" baseline="0" noProof="0">
              <a:ln>
                <a:noFill/>
              </a:ln>
              <a:solidFill>
                <a:srgbClr val="455F51">
                  <a:lumMod val="50000"/>
                </a:srgbClr>
              </a:solidFill>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55F51">
                    <a:lumMod val="50000"/>
                  </a:srgbClr>
                </a:solidFill>
                <a:effectLst/>
                <a:uLnTx/>
                <a:uFillTx/>
                <a:latin typeface="Century Gothic" panose="020B0502020202020204"/>
                <a:ea typeface="+mn-ea"/>
                <a:cs typeface="+mn-cs"/>
              </a:rPr>
              <a:t>Add a footer</a:t>
            </a:r>
          </a:p>
        </p:txBody>
      </p:sp>
      <p:sp>
        <p:nvSpPr>
          <p:cNvPr id="5" name="Slide Number Placeholder 4"/>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EB37DED6-D4C7-42EE-AB49-D2E39E64FDE4}" type="slidenum">
              <a:rPr kumimoji="0" lang="en-US" sz="1200" b="0" i="0" u="none" strike="noStrike" kern="1200" cap="none" spc="0" normalizeH="0" baseline="0" noProof="0" smtClean="0">
                <a:ln>
                  <a:noFill/>
                </a:ln>
                <a:solidFill>
                  <a:srgbClr val="455F51">
                    <a:lumMod val="50000"/>
                  </a:srgbClr>
                </a:solidFill>
                <a:effectLst/>
                <a:uLnTx/>
                <a:uFillTx/>
                <a:latin typeface="Century Gothic" panose="020B0502020202020204"/>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455F51">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01627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fld id="{F7778C32-B81D-4A68-A851-5185C690F024}" type="datetime1">
              <a:rPr kumimoji="0" lang="en-US" sz="1200" b="0" i="0" u="none" strike="noStrike" kern="1200" cap="none" spc="0" normalizeH="0" baseline="0" noProof="0" smtClean="0">
                <a:ln>
                  <a:noFill/>
                </a:ln>
                <a:solidFill>
                  <a:srgbClr val="455F51">
                    <a:lumMod val="50000"/>
                  </a:srgbClr>
                </a:solidFill>
                <a:effectLst/>
                <a:uLnTx/>
                <a:uFillTx/>
                <a:latin typeface="Century Gothic" panose="020B0502020202020204"/>
                <a:ea typeface="+mn-ea"/>
                <a:cs typeface="+mn-cs"/>
              </a:rPr>
              <a:pPr marL="0" marR="0" lvl="0" indent="0" algn="l" defTabSz="1218987" rtl="0" eaLnBrk="1" fontAlgn="auto" latinLnBrk="0" hangingPunct="1">
                <a:lnSpc>
                  <a:spcPct val="100000"/>
                </a:lnSpc>
                <a:spcBef>
                  <a:spcPts val="0"/>
                </a:spcBef>
                <a:spcAft>
                  <a:spcPts val="0"/>
                </a:spcAft>
                <a:buClrTx/>
                <a:buSzTx/>
                <a:buFontTx/>
                <a:buNone/>
                <a:tabLst/>
                <a:defRPr/>
              </a:pPr>
              <a:t>10/15/2020</a:t>
            </a:fld>
            <a:endParaRPr kumimoji="0" lang="en-US" sz="1200" b="0" i="0" u="none" strike="noStrike" kern="1200" cap="none" spc="0" normalizeH="0" baseline="0" noProof="0">
              <a:ln>
                <a:noFill/>
              </a:ln>
              <a:solidFill>
                <a:srgbClr val="455F51">
                  <a:lumMod val="50000"/>
                </a:srgbClr>
              </a:solidFill>
              <a:effectLst/>
              <a:uLnTx/>
              <a:uFillTx/>
              <a:latin typeface="Century Gothic" panose="020B0502020202020204"/>
              <a:ea typeface="+mn-ea"/>
              <a:cs typeface="+mn-cs"/>
            </a:endParaRPr>
          </a:p>
        </p:txBody>
      </p:sp>
      <p:sp>
        <p:nvSpPr>
          <p:cNvPr id="3" name="Footer Placeholder 2"/>
          <p:cNvSpPr>
            <a:spLocks noGrp="1"/>
          </p:cNvSpPr>
          <p:nvPr>
            <p:ph type="ftr" sz="quarter" idx="11"/>
          </p:nvPr>
        </p:nvSpPr>
        <p:spPr/>
        <p: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55F51">
                    <a:lumMod val="50000"/>
                  </a:srgbClr>
                </a:solidFill>
                <a:effectLst/>
                <a:uLnTx/>
                <a:uFillTx/>
                <a:latin typeface="Century Gothic" panose="020B0502020202020204"/>
                <a:ea typeface="+mn-ea"/>
                <a:cs typeface="+mn-cs"/>
              </a:rPr>
              <a:t>Add a footer</a:t>
            </a:r>
          </a:p>
        </p:txBody>
      </p:sp>
      <p:sp>
        <p:nvSpPr>
          <p:cNvPr id="4" name="Slide Number Placeholder 3"/>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EB37DED6-D4C7-42EE-AB49-D2E39E64FDE4}" type="slidenum">
              <a:rPr kumimoji="0" lang="en-US" sz="1200" b="0" i="0" u="none" strike="noStrike" kern="1200" cap="none" spc="0" normalizeH="0" baseline="0" noProof="0" smtClean="0">
                <a:ln>
                  <a:noFill/>
                </a:ln>
                <a:solidFill>
                  <a:srgbClr val="455F51">
                    <a:lumMod val="50000"/>
                  </a:srgbClr>
                </a:solidFill>
                <a:effectLst/>
                <a:uLnTx/>
                <a:uFillTx/>
                <a:latin typeface="Century Gothic" panose="020B0502020202020204"/>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455F51">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891994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p:cNvSpPr>
            <a:spLocks noGrp="1"/>
          </p:cNvSpPr>
          <p:nvPr>
            <p:ph type="title"/>
          </p:nvPr>
        </p:nvSpPr>
        <p:spPr>
          <a:xfrm>
            <a:off x="455612" y="1701800"/>
            <a:ext cx="3351927" cy="2844800"/>
          </a:xfrm>
        </p:spPr>
        <p:txBody>
          <a:bodyPr anchor="b">
            <a:normAutofit/>
          </a:bodyPr>
          <a:lstStyle>
            <a:lvl1pPr algn="l">
              <a:defRPr sz="2000" b="1">
                <a:effectLst/>
              </a:defRPr>
            </a:lvl1pPr>
          </a:lstStyle>
          <a:p>
            <a:r>
              <a:rPr lang="en-US" smtClean="0"/>
              <a:t>Click to edit Master title style</a:t>
            </a:r>
            <a:endParaRPr dirty="0"/>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5612"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fld id="{11765D79-EF31-4E8F-A1BE-AF31805C2859}" type="datetime1">
              <a:rPr kumimoji="0" lang="en-US" sz="1200" b="0" i="0" u="none" strike="noStrike" kern="1200" cap="none" spc="0" normalizeH="0" baseline="0" noProof="0" smtClean="0">
                <a:ln>
                  <a:noFill/>
                </a:ln>
                <a:solidFill>
                  <a:srgbClr val="455F51">
                    <a:lumMod val="50000"/>
                  </a:srgbClr>
                </a:solidFill>
                <a:effectLst/>
                <a:uLnTx/>
                <a:uFillTx/>
                <a:latin typeface="Century Gothic" panose="020B0502020202020204"/>
                <a:ea typeface="+mn-ea"/>
                <a:cs typeface="+mn-cs"/>
              </a:rPr>
              <a:pPr marL="0" marR="0" lvl="0" indent="0" algn="l" defTabSz="1218987" rtl="0" eaLnBrk="1" fontAlgn="auto" latinLnBrk="0" hangingPunct="1">
                <a:lnSpc>
                  <a:spcPct val="100000"/>
                </a:lnSpc>
                <a:spcBef>
                  <a:spcPts val="0"/>
                </a:spcBef>
                <a:spcAft>
                  <a:spcPts val="0"/>
                </a:spcAft>
                <a:buClrTx/>
                <a:buSzTx/>
                <a:buFontTx/>
                <a:buNone/>
                <a:tabLst/>
                <a:defRPr/>
              </a:pPr>
              <a:t>10/15/2020</a:t>
            </a:fld>
            <a:endParaRPr kumimoji="0" lang="en-US" sz="1200" b="0" i="0" u="none" strike="noStrike" kern="1200" cap="none" spc="0" normalizeH="0" baseline="0" noProof="0">
              <a:ln>
                <a:noFill/>
              </a:ln>
              <a:solidFill>
                <a:srgbClr val="455F51">
                  <a:lumMod val="50000"/>
                </a:srgb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55F51">
                    <a:lumMod val="50000"/>
                  </a:srgbClr>
                </a:solidFill>
                <a:effectLst/>
                <a:uLnTx/>
                <a:uFillTx/>
                <a:latin typeface="Century Gothic" panose="020B0502020202020204"/>
                <a:ea typeface="+mn-ea"/>
                <a:cs typeface="+mn-cs"/>
              </a:rPr>
              <a:t>Add a footer</a:t>
            </a:r>
          </a:p>
        </p:txBody>
      </p:sp>
      <p:sp>
        <p:nvSpPr>
          <p:cNvPr id="7" name="Slide Number Placeholder 6"/>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2DFBB78A-01B4-41F2-96B0-677A4A282832}" type="slidenum">
              <a:rPr kumimoji="0" lang="en-US" sz="1200" b="0" i="0" u="none" strike="noStrike" kern="1200" cap="none" spc="0" normalizeH="0" baseline="0" noProof="0" smtClean="0">
                <a:ln>
                  <a:noFill/>
                </a:ln>
                <a:solidFill>
                  <a:srgbClr val="455F51">
                    <a:lumMod val="50000"/>
                  </a:srgbClr>
                </a:solidFill>
                <a:effectLst/>
                <a:uLnTx/>
                <a:uFillTx/>
                <a:latin typeface="Century Gothic" panose="020B0502020202020204"/>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455F51">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53106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5785147-19A6-4970-A04E-ED9B1D83C0F1}" type="datetime1">
              <a:rPr lang="en-US" smtClean="0"/>
              <a:t>10/15/2020</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DA60BA0E-20D0-4E7C-B286-26C960A6788F}" type="slidenum">
              <a:rPr lang="en-US" smtClean="0"/>
              <a:t>‹#›</a:t>
            </a:fld>
            <a:endParaRPr lang="en-US"/>
          </a:p>
        </p:txBody>
      </p:sp>
    </p:spTree>
    <p:extLst>
      <p:ext uri="{BB962C8B-B14F-4D97-AF65-F5344CB8AC3E}">
        <p14:creationId xmlns:p14="http://schemas.microsoft.com/office/powerpoint/2010/main" val="235897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effectLst/>
              </a:defRPr>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fld id="{932FBA3B-941F-4778-A0CB-865223FDAE69}" type="datetime1">
              <a:rPr kumimoji="0" lang="en-US" sz="1200" b="0" i="0" u="none" strike="noStrike" kern="1200" cap="none" spc="0" normalizeH="0" baseline="0" noProof="0" smtClean="0">
                <a:ln>
                  <a:noFill/>
                </a:ln>
                <a:solidFill>
                  <a:srgbClr val="455F51">
                    <a:lumMod val="50000"/>
                  </a:srgbClr>
                </a:solidFill>
                <a:effectLst/>
                <a:uLnTx/>
                <a:uFillTx/>
                <a:latin typeface="Century Gothic" panose="020B0502020202020204"/>
                <a:ea typeface="+mn-ea"/>
                <a:cs typeface="+mn-cs"/>
              </a:rPr>
              <a:pPr marL="0" marR="0" lvl="0" indent="0" algn="l" defTabSz="1218987" rtl="0" eaLnBrk="1" fontAlgn="auto" latinLnBrk="0" hangingPunct="1">
                <a:lnSpc>
                  <a:spcPct val="100000"/>
                </a:lnSpc>
                <a:spcBef>
                  <a:spcPts val="0"/>
                </a:spcBef>
                <a:spcAft>
                  <a:spcPts val="0"/>
                </a:spcAft>
                <a:buClrTx/>
                <a:buSzTx/>
                <a:buFontTx/>
                <a:buNone/>
                <a:tabLst/>
                <a:defRPr/>
              </a:pPr>
              <a:t>10/15/2020</a:t>
            </a:fld>
            <a:endParaRPr kumimoji="0" lang="en-US" sz="1200" b="0" i="0" u="none" strike="noStrike" kern="1200" cap="none" spc="0" normalizeH="0" baseline="0" noProof="0">
              <a:ln>
                <a:noFill/>
              </a:ln>
              <a:solidFill>
                <a:srgbClr val="455F51">
                  <a:lumMod val="50000"/>
                </a:srgb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55F51">
                    <a:lumMod val="50000"/>
                  </a:srgbClr>
                </a:solidFill>
                <a:effectLst/>
                <a:uLnTx/>
                <a:uFillTx/>
                <a:latin typeface="Century Gothic" panose="020B0502020202020204"/>
                <a:ea typeface="+mn-ea"/>
                <a:cs typeface="+mn-cs"/>
              </a:rPr>
              <a:t>Add a footer</a:t>
            </a:r>
          </a:p>
        </p:txBody>
      </p:sp>
      <p:sp>
        <p:nvSpPr>
          <p:cNvPr id="7" name="Slide Number Placeholder 6"/>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2DFBB78A-01B4-41F2-96B0-677A4A282832}" type="slidenum">
              <a:rPr kumimoji="0" lang="en-US" sz="1200" b="0" i="0" u="none" strike="noStrike" kern="1200" cap="none" spc="0" normalizeH="0" baseline="0" noProof="0" smtClean="0">
                <a:ln>
                  <a:noFill/>
                </a:ln>
                <a:solidFill>
                  <a:srgbClr val="455F51">
                    <a:lumMod val="50000"/>
                  </a:srgbClr>
                </a:solidFill>
                <a:effectLst/>
                <a:uLnTx/>
                <a:uFillTx/>
                <a:latin typeface="Century Gothic" panose="020B0502020202020204"/>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455F51">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253294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fld id="{F6987518-40ED-4895-8580-DE2A722FC423}" type="datetime1">
              <a:rPr kumimoji="0" lang="en-US" sz="1200" b="0" i="0" u="none" strike="noStrike" kern="1200" cap="none" spc="0" normalizeH="0" baseline="0" noProof="0" smtClean="0">
                <a:ln>
                  <a:noFill/>
                </a:ln>
                <a:solidFill>
                  <a:srgbClr val="455F51">
                    <a:lumMod val="50000"/>
                  </a:srgbClr>
                </a:solidFill>
                <a:effectLst/>
                <a:uLnTx/>
                <a:uFillTx/>
                <a:latin typeface="Century Gothic" panose="020B0502020202020204"/>
                <a:ea typeface="+mn-ea"/>
                <a:cs typeface="+mn-cs"/>
              </a:rPr>
              <a:pPr marL="0" marR="0" lvl="0" indent="0" algn="l" defTabSz="1218987" rtl="0" eaLnBrk="1" fontAlgn="auto" latinLnBrk="0" hangingPunct="1">
                <a:lnSpc>
                  <a:spcPct val="100000"/>
                </a:lnSpc>
                <a:spcBef>
                  <a:spcPts val="0"/>
                </a:spcBef>
                <a:spcAft>
                  <a:spcPts val="0"/>
                </a:spcAft>
                <a:buClrTx/>
                <a:buSzTx/>
                <a:buFontTx/>
                <a:buNone/>
                <a:tabLst/>
                <a:defRPr/>
              </a:pPr>
              <a:t>10/15/2020</a:t>
            </a:fld>
            <a:endParaRPr kumimoji="0" lang="en-US" sz="1200" b="0" i="0" u="none" strike="noStrike" kern="1200" cap="none" spc="0" normalizeH="0" baseline="0" noProof="0">
              <a:ln>
                <a:noFill/>
              </a:ln>
              <a:solidFill>
                <a:srgbClr val="455F51">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55F51">
                    <a:lumMod val="50000"/>
                  </a:srgbClr>
                </a:solidFill>
                <a:effectLst/>
                <a:uLnTx/>
                <a:uFillTx/>
                <a:latin typeface="Century Gothic" panose="020B0502020202020204"/>
                <a:ea typeface="+mn-ea"/>
                <a:cs typeface="+mn-cs"/>
              </a:rPr>
              <a:t>Add a footer</a:t>
            </a:r>
          </a:p>
        </p:txBody>
      </p:sp>
      <p:sp>
        <p:nvSpPr>
          <p:cNvPr id="6" name="Slide Number Placeholder 5"/>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591C5AD9-787D-40FA-8A4D-16A055B9AF81}" type="slidenum">
              <a:rPr kumimoji="0" lang="en-US" sz="1200" b="0" i="0" u="none" strike="noStrike" kern="1200" cap="none" spc="0" normalizeH="0" baseline="0" noProof="0" smtClean="0">
                <a:ln>
                  <a:noFill/>
                </a:ln>
                <a:solidFill>
                  <a:srgbClr val="455F51">
                    <a:lumMod val="50000"/>
                  </a:srgbClr>
                </a:solidFill>
                <a:effectLst/>
                <a:uLnTx/>
                <a:uFillTx/>
                <a:latin typeface="Century Gothic" panose="020B0502020202020204"/>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455F51">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420561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smtClean="0"/>
              <a:t>Click to edit Master title style</a:t>
            </a:r>
            <a:endParaRPr dirty="0"/>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fld id="{CA8D9F34-BDBC-4273-B9BC-22458F940BE7}" type="datetime1">
              <a:rPr kumimoji="0" lang="en-US" sz="1200" b="0" i="0" u="none" strike="noStrike" kern="1200" cap="none" spc="0" normalizeH="0" baseline="0" noProof="0" smtClean="0">
                <a:ln>
                  <a:noFill/>
                </a:ln>
                <a:solidFill>
                  <a:srgbClr val="455F51">
                    <a:lumMod val="50000"/>
                  </a:srgbClr>
                </a:solidFill>
                <a:effectLst/>
                <a:uLnTx/>
                <a:uFillTx/>
                <a:latin typeface="Century Gothic" panose="020B0502020202020204"/>
                <a:ea typeface="+mn-ea"/>
                <a:cs typeface="+mn-cs"/>
              </a:rPr>
              <a:pPr marL="0" marR="0" lvl="0" indent="0" algn="l" defTabSz="1218987" rtl="0" eaLnBrk="1" fontAlgn="auto" latinLnBrk="0" hangingPunct="1">
                <a:lnSpc>
                  <a:spcPct val="100000"/>
                </a:lnSpc>
                <a:spcBef>
                  <a:spcPts val="0"/>
                </a:spcBef>
                <a:spcAft>
                  <a:spcPts val="0"/>
                </a:spcAft>
                <a:buClrTx/>
                <a:buSzTx/>
                <a:buFontTx/>
                <a:buNone/>
                <a:tabLst/>
                <a:defRPr/>
              </a:pPr>
              <a:t>10/15/2020</a:t>
            </a:fld>
            <a:endParaRPr kumimoji="0" lang="en-US" sz="1200" b="0" i="0" u="none" strike="noStrike" kern="1200" cap="none" spc="0" normalizeH="0" baseline="0" noProof="0">
              <a:ln>
                <a:noFill/>
              </a:ln>
              <a:solidFill>
                <a:srgbClr val="455F51">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55F51">
                    <a:lumMod val="50000"/>
                  </a:srgbClr>
                </a:solidFill>
                <a:effectLst/>
                <a:uLnTx/>
                <a:uFillTx/>
                <a:latin typeface="Century Gothic" panose="020B0502020202020204"/>
                <a:ea typeface="+mn-ea"/>
                <a:cs typeface="+mn-cs"/>
              </a:rPr>
              <a:t>Add a footer</a:t>
            </a:r>
          </a:p>
        </p:txBody>
      </p:sp>
      <p:sp>
        <p:nvSpPr>
          <p:cNvPr id="6" name="Slide Number Placeholder 5"/>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591C5AD9-787D-40FA-8A4D-16A055B9AF81}" type="slidenum">
              <a:rPr kumimoji="0" lang="en-US" sz="1200" b="0" i="0" u="none" strike="noStrike" kern="1200" cap="none" spc="0" normalizeH="0" baseline="0" noProof="0" smtClean="0">
                <a:ln>
                  <a:noFill/>
                </a:ln>
                <a:solidFill>
                  <a:srgbClr val="455F51">
                    <a:lumMod val="50000"/>
                  </a:srgbClr>
                </a:solidFill>
                <a:effectLst/>
                <a:uLnTx/>
                <a:uFillTx/>
                <a:latin typeface="Century Gothic" panose="020B0502020202020204"/>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455F51">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093441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1620" y="0"/>
            <a:ext cx="12188952" cy="6858000"/>
            <a:chOff x="1620" y="0"/>
            <a:chExt cx="12188952" cy="6858000"/>
          </a:xfrm>
        </p:grpSpPr>
        <p:sp>
          <p:nvSpPr>
            <p:cNvPr id="4" name="Rectangle 3"/>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11" name="Rectangle 10"/>
            <p:cNvSpPr/>
            <p:nvPr/>
          </p:nvSpPr>
          <p:spPr>
            <a:xfrm>
              <a:off x="7481252"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solidFill>
                  <a:schemeClr val="tx2"/>
                </a:solidFill>
              </a:endParaRPr>
            </a:p>
          </p:txBody>
        </p:sp>
      </p:grpSp>
      <p:pic>
        <p:nvPicPr>
          <p:cNvPr id="5" name="Picture 4" descr="Stack of book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7" name="Title 1"/>
          <p:cNvSpPr>
            <a:spLocks noGrp="1"/>
          </p:cNvSpPr>
          <p:nvPr>
            <p:ph type="ctrTitle"/>
          </p:nvPr>
        </p:nvSpPr>
        <p:spPr>
          <a:xfrm>
            <a:off x="237149"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smtClean="0"/>
              <a:t>Click to edit Master title style</a:t>
            </a:r>
            <a:endParaRPr dirty="0"/>
          </a:p>
        </p:txBody>
      </p:sp>
      <p:sp>
        <p:nvSpPr>
          <p:cNvPr id="8" name="Subtitle 2"/>
          <p:cNvSpPr>
            <a:spLocks noGrp="1"/>
          </p:cNvSpPr>
          <p:nvPr>
            <p:ph type="subTitle" idx="1"/>
          </p:nvPr>
        </p:nvSpPr>
        <p:spPr>
          <a:xfrm>
            <a:off x="237149"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dirty="0"/>
          </a:p>
        </p:txBody>
      </p:sp>
      <p:sp>
        <p:nvSpPr>
          <p:cNvPr id="2" name="Date Placeholder 1"/>
          <p:cNvSpPr>
            <a:spLocks noGrp="1"/>
          </p:cNvSpPr>
          <p:nvPr>
            <p:ph type="dt" sz="half" idx="10"/>
          </p:nvPr>
        </p:nvSpPr>
        <p:spPr/>
        <p:txBody>
          <a:bodyPr/>
          <a:lstStyle/>
          <a:p>
            <a:fld id="{E8F41008-E89D-49CD-9BF4-E6F3FE09F7AC}" type="datetime1">
              <a:rPr lang="en-US" smtClean="0"/>
              <a:t>10/15/2020</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7272354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C9E199F-4583-41EB-929F-5865E95EECAA}" type="datetime1">
              <a:rPr lang="en-US" smtClean="0"/>
              <a:t>10/15/2020</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70174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ADE652EB-356C-4482-B27C-7C8E08F5D88F}" type="datetime1">
              <a:rPr lang="en-US" smtClean="0"/>
              <a:t>10/15/2020</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14746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1B0895E-43C3-4560-B59A-90049317E860}" type="datetime1">
              <a:rPr lang="en-US" smtClean="0"/>
              <a:t>10/15/2020</a:t>
            </a:fld>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181024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778C32-B81D-4A68-A851-5185C690F024}" type="datetime1">
              <a:rPr lang="en-US" smtClean="0"/>
              <a:t>10/15/2020</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66448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455612" y="1701800"/>
            <a:ext cx="3351927" cy="2844800"/>
          </a:xfrm>
        </p:spPr>
        <p:txBody>
          <a:bodyPr anchor="b">
            <a:normAutofit/>
          </a:bodyPr>
          <a:lstStyle>
            <a:lvl1pPr algn="l">
              <a:defRPr sz="2000" b="1">
                <a:effectLst/>
              </a:defRPr>
            </a:lvl1pPr>
          </a:lstStyle>
          <a:p>
            <a:r>
              <a:rPr lang="en-US" smtClean="0"/>
              <a:t>Click to edit Master title style</a:t>
            </a:r>
            <a:endParaRPr dirty="0"/>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5612"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Edit Master text styles</a:t>
            </a:r>
          </a:p>
        </p:txBody>
      </p:sp>
      <p:sp>
        <p:nvSpPr>
          <p:cNvPr id="5" name="Date Placeholder 4"/>
          <p:cNvSpPr>
            <a:spLocks noGrp="1"/>
          </p:cNvSpPr>
          <p:nvPr>
            <p:ph type="dt" sz="half" idx="10"/>
          </p:nvPr>
        </p:nvSpPr>
        <p:spPr/>
        <p:txBody>
          <a:bodyPr/>
          <a:lstStyle/>
          <a:p>
            <a:fld id="{11765D79-EF31-4E8F-A1BE-AF31805C2859}" type="datetime1">
              <a:rPr lang="en-US" smtClean="0"/>
              <a:t>10/15/2020</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28012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effectLst/>
              </a:defRPr>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Edit Master text styles</a:t>
            </a:r>
          </a:p>
        </p:txBody>
      </p:sp>
      <p:sp>
        <p:nvSpPr>
          <p:cNvPr id="5" name="Date Placeholder 4"/>
          <p:cNvSpPr>
            <a:spLocks noGrp="1"/>
          </p:cNvSpPr>
          <p:nvPr>
            <p:ph type="dt" sz="half" idx="10"/>
          </p:nvPr>
        </p:nvSpPr>
        <p:spPr/>
        <p:txBody>
          <a:bodyPr/>
          <a:lstStyle/>
          <a:p>
            <a:fld id="{932FBA3B-941F-4778-A0CB-865223FDAE69}" type="datetime1">
              <a:rPr lang="en-US" smtClean="0"/>
              <a:t>10/15/2020</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147819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NUL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620" y="0"/>
            <a:ext cx="12188952" cy="6858000"/>
            <a:chOff x="1620" y="0"/>
            <a:chExt cx="12188952" cy="6858000"/>
          </a:xfrm>
        </p:grpSpPr>
        <p:sp>
          <p:nvSpPr>
            <p:cNvPr id="10" name="Rectangle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8" name="Rectangle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fld id="{72EBFD46-0FD3-4428-ADEC-1DFD6489930D}" type="datetime1">
              <a:rPr lang="en-US" smtClean="0"/>
              <a:t>10/15/2020</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r>
              <a:rPr lang="en-US" dirty="0"/>
              <a:t>Add a footer</a:t>
            </a:r>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414278595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6pPr>
      <a:lvl7pPr marL="2864619"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7pPr>
      <a:lvl8pPr marL="3291264"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8pPr>
      <a:lvl9pPr marL="3474112" indent="0" algn="l" defTabSz="1218987" rtl="0" eaLnBrk="1" latinLnBrk="0" hangingPunct="1">
        <a:lnSpc>
          <a:spcPct val="95000"/>
        </a:lnSpc>
        <a:spcBef>
          <a:spcPts val="1066"/>
        </a:spcBef>
        <a:buClr>
          <a:schemeClr val="accent6">
            <a:lumMod val="50000"/>
          </a:schemeClr>
        </a:buClr>
        <a:buSzPct val="90000"/>
        <a:buFont typeface="Century Gothic" pitchFamily="34" charset="0"/>
        <a:buNone/>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620" y="0"/>
            <a:ext cx="12188952" cy="6858000"/>
            <a:chOff x="1620" y="0"/>
            <a:chExt cx="12188952" cy="6858000"/>
          </a:xfrm>
        </p:grpSpPr>
        <p:sp>
          <p:nvSpPr>
            <p:cNvPr id="10" name="Rectangle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 name="Rectangle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pPr marL="0" marR="0" lvl="0" indent="0" algn="l" defTabSz="1218987" rtl="0" eaLnBrk="1" fontAlgn="auto" latinLnBrk="0" hangingPunct="1">
              <a:lnSpc>
                <a:spcPct val="100000"/>
              </a:lnSpc>
              <a:spcBef>
                <a:spcPts val="0"/>
              </a:spcBef>
              <a:spcAft>
                <a:spcPts val="0"/>
              </a:spcAft>
              <a:buClrTx/>
              <a:buSzTx/>
              <a:buFontTx/>
              <a:buNone/>
              <a:tabLst/>
              <a:defRPr/>
            </a:pPr>
            <a:fld id="{72EBFD46-0FD3-4428-ADEC-1DFD6489930D}" type="datetime1">
              <a:rPr kumimoji="0" lang="en-US" sz="1200" b="0" i="0" u="none" strike="noStrike" kern="1200" cap="none" spc="0" normalizeH="0" baseline="0" noProof="0" smtClean="0">
                <a:ln>
                  <a:noFill/>
                </a:ln>
                <a:solidFill>
                  <a:srgbClr val="455F51">
                    <a:lumMod val="50000"/>
                  </a:srgbClr>
                </a:solidFill>
                <a:effectLst/>
                <a:uLnTx/>
                <a:uFillTx/>
                <a:latin typeface="Century Gothic" panose="020B0502020202020204"/>
                <a:ea typeface="+mn-ea"/>
                <a:cs typeface="+mn-cs"/>
              </a:rPr>
              <a:pPr marL="0" marR="0" lvl="0" indent="0" algn="l" defTabSz="1218987" rtl="0" eaLnBrk="1" fontAlgn="auto" latinLnBrk="0" hangingPunct="1">
                <a:lnSpc>
                  <a:spcPct val="100000"/>
                </a:lnSpc>
                <a:spcBef>
                  <a:spcPts val="0"/>
                </a:spcBef>
                <a:spcAft>
                  <a:spcPts val="0"/>
                </a:spcAft>
                <a:buClrTx/>
                <a:buSzTx/>
                <a:buFontTx/>
                <a:buNone/>
                <a:tabLst/>
                <a:defRPr/>
              </a:pPr>
              <a:t>10/15/2020</a:t>
            </a:fld>
            <a:endParaRPr kumimoji="0" lang="en-US" sz="1200" b="0" i="0" u="none" strike="noStrike" kern="1200" cap="none" spc="0" normalizeH="0" baseline="0" noProof="0">
              <a:ln>
                <a:noFill/>
              </a:ln>
              <a:solidFill>
                <a:srgbClr val="455F51">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55F51">
                    <a:lumMod val="50000"/>
                  </a:srgbClr>
                </a:solidFill>
                <a:effectLst/>
                <a:uLnTx/>
                <a:uFillTx/>
                <a:latin typeface="Century Gothic" panose="020B0502020202020204"/>
                <a:ea typeface="+mn-ea"/>
                <a:cs typeface="+mn-cs"/>
              </a:rPr>
              <a:t>Add a footer</a:t>
            </a:r>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pPr marL="0" marR="0" lvl="0" indent="0" algn="r" defTabSz="1218987" rtl="0" eaLnBrk="1" fontAlgn="auto" latinLnBrk="0" hangingPunct="1">
              <a:lnSpc>
                <a:spcPct val="100000"/>
              </a:lnSpc>
              <a:spcBef>
                <a:spcPts val="0"/>
              </a:spcBef>
              <a:spcAft>
                <a:spcPts val="0"/>
              </a:spcAft>
              <a:buClrTx/>
              <a:buSzTx/>
              <a:buFontTx/>
              <a:buNone/>
              <a:tabLst/>
              <a:defRPr/>
            </a:pPr>
            <a:fld id="{EB37DED6-D4C7-42EE-AB49-D2E39E64FDE4}" type="slidenum">
              <a:rPr kumimoji="0" lang="en-US" sz="1200" b="0" i="0" u="none" strike="noStrike" kern="1200" cap="none" spc="0" normalizeH="0" baseline="0" noProof="0" smtClean="0">
                <a:ln>
                  <a:noFill/>
                </a:ln>
                <a:solidFill>
                  <a:srgbClr val="455F51">
                    <a:lumMod val="50000"/>
                  </a:srgbClr>
                </a:solidFill>
                <a:effectLst/>
                <a:uLnTx/>
                <a:uFillTx/>
                <a:latin typeface="Century Gothic" panose="020B0502020202020204"/>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455F51">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73794314"/>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6pPr>
      <a:lvl7pPr marL="2864619"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7pPr>
      <a:lvl8pPr marL="3291264"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8pPr>
      <a:lvl9pPr marL="3474112" indent="0" algn="l" defTabSz="1218987" rtl="0" eaLnBrk="1" latinLnBrk="0" hangingPunct="1">
        <a:lnSpc>
          <a:spcPct val="95000"/>
        </a:lnSpc>
        <a:spcBef>
          <a:spcPts val="1066"/>
        </a:spcBef>
        <a:buClr>
          <a:schemeClr val="accent6">
            <a:lumMod val="50000"/>
          </a:schemeClr>
        </a:buClr>
        <a:buSzPct val="90000"/>
        <a:buFont typeface="Century Gothic" pitchFamily="34" charset="0"/>
        <a:buNone/>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latin typeface="Times New Roman" panose="02020603050405020304" pitchFamily="18" charset="0"/>
                <a:cs typeface="Times New Roman" panose="02020603050405020304" pitchFamily="18" charset="0"/>
              </a:rPr>
              <a:t>Using Picture Books in the Mathematics Classroom</a:t>
            </a:r>
            <a:endParaRPr lang="en-US"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lstStyle/>
          <a:p>
            <a:r>
              <a:rPr lang="en-US" dirty="0" smtClean="0"/>
              <a:t>Edward Fitzgerald</a:t>
            </a:r>
            <a:endParaRPr lang="en-US" dirty="0"/>
          </a:p>
        </p:txBody>
      </p:sp>
    </p:spTree>
    <p:extLst>
      <p:ext uri="{BB962C8B-B14F-4D97-AF65-F5344CB8AC3E}">
        <p14:creationId xmlns:p14="http://schemas.microsoft.com/office/powerpoint/2010/main" val="99505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b="1" dirty="0" smtClean="0"/>
              <a:t>Maths Through Stories</a:t>
            </a:r>
            <a:endParaRPr lang="en-IE"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5986" y="2132856"/>
            <a:ext cx="3240000" cy="3240000"/>
          </a:xfrm>
        </p:spPr>
      </p:pic>
    </p:spTree>
    <p:extLst>
      <p:ext uri="{BB962C8B-B14F-4D97-AF65-F5344CB8AC3E}">
        <p14:creationId xmlns:p14="http://schemas.microsoft.com/office/powerpoint/2010/main" val="3680354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3852" y="2708920"/>
            <a:ext cx="10157354" cy="1397000"/>
          </a:xfrm>
        </p:spPr>
        <p:txBody>
          <a:bodyPr/>
          <a:lstStyle/>
          <a:p>
            <a:r>
              <a:rPr lang="en-IE" dirty="0" smtClean="0"/>
              <a:t> Thank you for listening </a:t>
            </a:r>
            <a:endParaRPr lang="en-IE" dirty="0"/>
          </a:p>
        </p:txBody>
      </p:sp>
      <p:pic>
        <p:nvPicPr>
          <p:cNvPr id="3" name="Picture 2"/>
          <p:cNvPicPr>
            <a:picLocks noChangeAspect="1"/>
          </p:cNvPicPr>
          <p:nvPr/>
        </p:nvPicPr>
        <p:blipFill>
          <a:blip r:embed="rId2"/>
          <a:stretch>
            <a:fillRect/>
          </a:stretch>
        </p:blipFill>
        <p:spPr>
          <a:xfrm>
            <a:off x="7606580" y="2492896"/>
            <a:ext cx="2143125" cy="2143125"/>
          </a:xfrm>
          <a:prstGeom prst="rect">
            <a:avLst/>
          </a:prstGeom>
        </p:spPr>
      </p:pic>
    </p:spTree>
    <p:extLst>
      <p:ext uri="{BB962C8B-B14F-4D97-AF65-F5344CB8AC3E}">
        <p14:creationId xmlns:p14="http://schemas.microsoft.com/office/powerpoint/2010/main" val="1551713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b="1" dirty="0" smtClean="0"/>
              <a:t>Interest in Picture Books</a:t>
            </a:r>
            <a:endParaRPr lang="en-IE" b="1" dirty="0"/>
          </a:p>
        </p:txBody>
      </p:sp>
      <p:sp>
        <p:nvSpPr>
          <p:cNvPr id="5" name="Text Placeholder 4"/>
          <p:cNvSpPr>
            <a:spLocks noGrp="1"/>
          </p:cNvSpPr>
          <p:nvPr>
            <p:ph type="body" idx="1"/>
          </p:nvPr>
        </p:nvSpPr>
        <p:spPr>
          <a:xfrm>
            <a:off x="1114269" y="1365371"/>
            <a:ext cx="4973041" cy="755993"/>
          </a:xfrm>
        </p:spPr>
        <p:txBody>
          <a:bodyPr/>
          <a:lstStyle/>
          <a:p>
            <a:pPr algn="ctr"/>
            <a:r>
              <a:rPr lang="en-IE" dirty="0" smtClean="0"/>
              <a:t>Thesis</a:t>
            </a:r>
            <a:endParaRPr lang="en-IE" dirty="0"/>
          </a:p>
        </p:txBody>
      </p:sp>
      <p:sp>
        <p:nvSpPr>
          <p:cNvPr id="6" name="Text Placeholder 5"/>
          <p:cNvSpPr>
            <a:spLocks noGrp="1"/>
          </p:cNvSpPr>
          <p:nvPr>
            <p:ph type="body" sz="quarter" idx="3"/>
          </p:nvPr>
        </p:nvSpPr>
        <p:spPr/>
        <p:txBody>
          <a:bodyPr/>
          <a:lstStyle/>
          <a:p>
            <a:pPr algn="ctr"/>
            <a:r>
              <a:rPr lang="en-IE" dirty="0" smtClean="0"/>
              <a:t>Main Findings</a:t>
            </a:r>
            <a:endParaRPr lang="en-IE" dirty="0"/>
          </a:p>
        </p:txBody>
      </p:sp>
      <p:sp>
        <p:nvSpPr>
          <p:cNvPr id="7" name="Content Placeholder 6"/>
          <p:cNvSpPr>
            <a:spLocks noGrp="1"/>
          </p:cNvSpPr>
          <p:nvPr>
            <p:ph sz="quarter" idx="4"/>
          </p:nvPr>
        </p:nvSpPr>
        <p:spPr/>
        <p:txBody>
          <a:bodyPr>
            <a:normAutofit/>
          </a:bodyPr>
          <a:lstStyle/>
          <a:p>
            <a:r>
              <a:rPr lang="en-IE" dirty="0" smtClean="0"/>
              <a:t>Parents had a negative attitude to maths – own experiences of maths in school</a:t>
            </a:r>
          </a:p>
          <a:p>
            <a:r>
              <a:rPr lang="en-IE" dirty="0" smtClean="0"/>
              <a:t>Parents wanted to become more involved </a:t>
            </a:r>
          </a:p>
          <a:p>
            <a:r>
              <a:rPr lang="en-IE" dirty="0" smtClean="0"/>
              <a:t>Parents and children enjoyed the intervention</a:t>
            </a:r>
          </a:p>
          <a:p>
            <a:r>
              <a:rPr lang="en-IE" b="1" dirty="0" smtClean="0">
                <a:solidFill>
                  <a:srgbClr val="FF0000"/>
                </a:solidFill>
              </a:rPr>
              <a:t>The potential of using picture pictures in the mathematics classroom</a:t>
            </a:r>
          </a:p>
          <a:p>
            <a:endParaRPr lang="en-IE" dirty="0"/>
          </a:p>
        </p:txBody>
      </p:sp>
      <p:pic>
        <p:nvPicPr>
          <p:cNvPr id="11" name="Content Placeholder 10"/>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218072" y="2581569"/>
            <a:ext cx="2771514" cy="3600400"/>
          </a:xfrm>
        </p:spPr>
      </p:pic>
    </p:spTree>
    <p:extLst>
      <p:ext uri="{BB962C8B-B14F-4D97-AF65-F5344CB8AC3E}">
        <p14:creationId xmlns:p14="http://schemas.microsoft.com/office/powerpoint/2010/main" val="2874645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E" sz="4800" b="1" dirty="0" smtClean="0">
                <a:latin typeface="Times New Roman" panose="02020603050405020304" pitchFamily="18" charset="0"/>
                <a:cs typeface="Times New Roman" panose="02020603050405020304" pitchFamily="18" charset="0"/>
              </a:rPr>
              <a:t>Benefits of using Picture Books</a:t>
            </a:r>
            <a:endParaRPr lang="en-IE" sz="4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17309" y="1701800"/>
            <a:ext cx="10157354" cy="5327600"/>
          </a:xfrm>
        </p:spPr>
        <p:txBody>
          <a:bodyPr>
            <a:normAutofit/>
          </a:bodyPr>
          <a:lstStyle/>
          <a:p>
            <a:r>
              <a:rPr lang="en-IE" dirty="0" smtClean="0">
                <a:latin typeface="Times New Roman" panose="02020603050405020304" pitchFamily="18" charset="0"/>
                <a:cs typeface="Times New Roman" panose="02020603050405020304" pitchFamily="18" charset="0"/>
              </a:rPr>
              <a:t>Increased motivation (Hong, 1996; Von </a:t>
            </a:r>
            <a:r>
              <a:rPr lang="en-IE" dirty="0" err="1" smtClean="0">
                <a:latin typeface="Times New Roman" panose="02020603050405020304" pitchFamily="18" charset="0"/>
                <a:cs typeface="Times New Roman" panose="02020603050405020304" pitchFamily="18" charset="0"/>
              </a:rPr>
              <a:t>Drasek</a:t>
            </a:r>
            <a:r>
              <a:rPr lang="en-IE" dirty="0" smtClean="0">
                <a:latin typeface="Times New Roman" panose="02020603050405020304" pitchFamily="18" charset="0"/>
                <a:cs typeface="Times New Roman" panose="02020603050405020304" pitchFamily="18" charset="0"/>
              </a:rPr>
              <a:t>, 2006</a:t>
            </a:r>
            <a:r>
              <a:rPr lang="en-IE" dirty="0">
                <a:latin typeface="Times New Roman" panose="02020603050405020304" pitchFamily="18" charset="0"/>
                <a:cs typeface="Times New Roman" panose="02020603050405020304" pitchFamily="18" charset="0"/>
              </a:rPr>
              <a:t>) </a:t>
            </a:r>
            <a:r>
              <a:rPr lang="en-IE" dirty="0" smtClean="0">
                <a:latin typeface="Times New Roman" panose="02020603050405020304" pitchFamily="18" charset="0"/>
                <a:cs typeface="Times New Roman" panose="02020603050405020304" pitchFamily="18" charset="0"/>
              </a:rPr>
              <a:t>–     ‘‘</a:t>
            </a:r>
            <a:r>
              <a:rPr lang="en-IE" i="1" dirty="0">
                <a:latin typeface="Times New Roman" panose="02020603050405020304" pitchFamily="18" charset="0"/>
                <a:cs typeface="Times New Roman" panose="02020603050405020304" pitchFamily="18" charset="0"/>
              </a:rPr>
              <a:t>Harry now says maths is his favourite subject whereas before he had no real interest’’ </a:t>
            </a:r>
            <a:endParaRPr lang="en-IE" dirty="0" smtClean="0">
              <a:latin typeface="Times New Roman" panose="02020603050405020304" pitchFamily="18" charset="0"/>
              <a:cs typeface="Times New Roman" panose="02020603050405020304" pitchFamily="18" charset="0"/>
            </a:endParaRPr>
          </a:p>
          <a:p>
            <a:r>
              <a:rPr lang="en-IE" dirty="0" smtClean="0">
                <a:latin typeface="Times New Roman" panose="02020603050405020304" pitchFamily="18" charset="0"/>
                <a:cs typeface="Times New Roman" panose="02020603050405020304" pitchFamily="18" charset="0"/>
              </a:rPr>
              <a:t>Contextualised based problem solving (van den </a:t>
            </a:r>
            <a:r>
              <a:rPr lang="en-IE" dirty="0" err="1" smtClean="0">
                <a:latin typeface="Times New Roman" panose="02020603050405020304" pitchFamily="18" charset="0"/>
                <a:cs typeface="Times New Roman" panose="02020603050405020304" pitchFamily="18" charset="0"/>
              </a:rPr>
              <a:t>Heuvel-Panhuizen</a:t>
            </a:r>
            <a:r>
              <a:rPr lang="en-IE" dirty="0" smtClean="0">
                <a:latin typeface="Times New Roman" panose="02020603050405020304" pitchFamily="18" charset="0"/>
                <a:cs typeface="Times New Roman" panose="02020603050405020304" pitchFamily="18" charset="0"/>
              </a:rPr>
              <a:t> &amp; Elia, 2012) - </a:t>
            </a:r>
            <a:r>
              <a:rPr lang="en-IE" i="1" dirty="0">
                <a:latin typeface="Times New Roman" panose="02020603050405020304" pitchFamily="18" charset="0"/>
                <a:cs typeface="Times New Roman" panose="02020603050405020304" pitchFamily="18" charset="0"/>
              </a:rPr>
              <a:t>‘‘ thought the picture books made it more fun and relatable</a:t>
            </a:r>
            <a:r>
              <a:rPr lang="en-IE" i="1" dirty="0" smtClean="0">
                <a:latin typeface="Times New Roman" panose="02020603050405020304" pitchFamily="18" charset="0"/>
                <a:cs typeface="Times New Roman" panose="02020603050405020304" pitchFamily="18" charset="0"/>
              </a:rPr>
              <a:t>’’</a:t>
            </a:r>
            <a:endParaRPr lang="en-IE" dirty="0" smtClean="0">
              <a:latin typeface="Times New Roman" panose="02020603050405020304" pitchFamily="18" charset="0"/>
              <a:cs typeface="Times New Roman" panose="02020603050405020304" pitchFamily="18" charset="0"/>
            </a:endParaRPr>
          </a:p>
          <a:p>
            <a:r>
              <a:rPr lang="en-IE" dirty="0" smtClean="0">
                <a:latin typeface="Times New Roman" panose="02020603050405020304" pitchFamily="18" charset="0"/>
                <a:cs typeface="Times New Roman" panose="02020603050405020304" pitchFamily="18" charset="0"/>
              </a:rPr>
              <a:t>Development of mathematical discussions (Anderson &amp; Anderson, 1995) </a:t>
            </a:r>
            <a:r>
              <a:rPr lang="en-IE" dirty="0">
                <a:latin typeface="Times New Roman" panose="02020603050405020304" pitchFamily="18" charset="0"/>
                <a:cs typeface="Times New Roman" panose="02020603050405020304" pitchFamily="18" charset="0"/>
              </a:rPr>
              <a:t>- ‘‘</a:t>
            </a:r>
            <a:r>
              <a:rPr lang="en-IE" i="1" dirty="0">
                <a:latin typeface="Times New Roman" panose="02020603050405020304" pitchFamily="18" charset="0"/>
                <a:cs typeface="Times New Roman" panose="02020603050405020304" pitchFamily="18" charset="0"/>
              </a:rPr>
              <a:t>amazing to witness the interaction and mathematical discussions that arise from picture books’’ </a:t>
            </a:r>
            <a:endParaRPr lang="en-US" sz="2800" i="1" dirty="0">
              <a:latin typeface="Times New Roman" panose="02020603050405020304" pitchFamily="18" charset="0"/>
              <a:cs typeface="Times New Roman" panose="02020603050405020304" pitchFamily="18" charset="0"/>
            </a:endParaRPr>
          </a:p>
          <a:p>
            <a:endParaRPr lang="en-IE"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7553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E" sz="4800" b="1" dirty="0" smtClean="0">
                <a:latin typeface="Times New Roman" panose="02020603050405020304" pitchFamily="18" charset="0"/>
                <a:cs typeface="Times New Roman" panose="02020603050405020304" pitchFamily="18" charset="0"/>
              </a:rPr>
              <a:t>The Doorbell Rang</a:t>
            </a:r>
            <a:endParaRPr lang="en-IE" sz="4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lstStyle/>
          <a:p>
            <a:pPr marL="0" indent="0">
              <a:buNone/>
            </a:pPr>
            <a:endParaRPr lang="en-IE" dirty="0" smtClean="0"/>
          </a:p>
          <a:p>
            <a:pPr lvl="1">
              <a:buFont typeface="Wingdings" panose="05000000000000000000" pitchFamily="2" charset="2"/>
              <a:buChar char="Ø"/>
            </a:pPr>
            <a:endParaRPr lang="en-IE" dirty="0" smtClean="0"/>
          </a:p>
          <a:p>
            <a:endParaRPr lang="en-IE" dirty="0"/>
          </a:p>
        </p:txBody>
      </p:sp>
      <p:sp>
        <p:nvSpPr>
          <p:cNvPr id="9" name="Content Placeholder 8"/>
          <p:cNvSpPr>
            <a:spLocks noGrp="1"/>
          </p:cNvSpPr>
          <p:nvPr>
            <p:ph sz="half" idx="2"/>
          </p:nvPr>
        </p:nvSpPr>
        <p:spPr>
          <a:xfrm>
            <a:off x="1059668" y="1930400"/>
            <a:ext cx="4977104" cy="4470400"/>
          </a:xfrm>
        </p:spPr>
        <p:txBody>
          <a:bodyPr/>
          <a:lstStyle/>
          <a:p>
            <a:pPr marL="0" lvl="0" indent="0" defTabSz="914400" eaLnBrk="0" fontAlgn="base" hangingPunct="0">
              <a:lnSpc>
                <a:spcPct val="100000"/>
              </a:lnSpc>
              <a:spcBef>
                <a:spcPct val="0"/>
              </a:spcBef>
              <a:spcAft>
                <a:spcPct val="0"/>
              </a:spcAft>
              <a:buClrTx/>
              <a:buSzTx/>
              <a:buNone/>
            </a:pPr>
            <a:r>
              <a:rPr lang="en-IE" altLang="en-US" b="1" dirty="0" smtClean="0">
                <a:latin typeface="Times New Roman" panose="02020603050405020304" pitchFamily="18" charset="0"/>
                <a:ea typeface="Calibri" panose="020F0502020204030204" pitchFamily="34" charset="0"/>
                <a:cs typeface="Times New Roman" panose="02020603050405020304" pitchFamily="18" charset="0"/>
              </a:rPr>
              <a:t>Mathematical </a:t>
            </a:r>
            <a:r>
              <a:rPr lang="en-IE" altLang="en-US" b="1" dirty="0">
                <a:latin typeface="Times New Roman" panose="02020603050405020304" pitchFamily="18" charset="0"/>
                <a:ea typeface="Calibri" panose="020F0502020204030204" pitchFamily="34" charset="0"/>
                <a:cs typeface="Times New Roman" panose="02020603050405020304" pitchFamily="18" charset="0"/>
              </a:rPr>
              <a:t>Topic: </a:t>
            </a:r>
            <a:r>
              <a:rPr lang="en-IE" altLang="en-US" dirty="0">
                <a:latin typeface="Times New Roman" panose="02020603050405020304" pitchFamily="18" charset="0"/>
                <a:ea typeface="Calibri" panose="020F0502020204030204" pitchFamily="34" charset="0"/>
                <a:cs typeface="Times New Roman" panose="02020603050405020304" pitchFamily="18" charset="0"/>
              </a:rPr>
              <a:t>Division, sharing </a:t>
            </a:r>
            <a:endParaRPr lang="en-IE" altLang="en-US" sz="800" dirty="0"/>
          </a:p>
          <a:p>
            <a:pPr marL="0" lvl="0" indent="0" defTabSz="914400" eaLnBrk="0" fontAlgn="base" hangingPunct="0">
              <a:lnSpc>
                <a:spcPct val="100000"/>
              </a:lnSpc>
              <a:spcBef>
                <a:spcPct val="0"/>
              </a:spcBef>
              <a:spcAft>
                <a:spcPct val="0"/>
              </a:spcAft>
              <a:buClrTx/>
              <a:buSzTx/>
              <a:buNone/>
            </a:pPr>
            <a:endParaRPr lang="en-IE" altLang="en-US" b="1" dirty="0" smtClean="0">
              <a:latin typeface="Times New Roman" panose="02020603050405020304" pitchFamily="18" charset="0"/>
              <a:ea typeface="Calibri" panose="020F0502020204030204" pitchFamily="34" charset="0"/>
              <a:cs typeface="Times New Roman" panose="02020603050405020304" pitchFamily="18" charset="0"/>
            </a:endParaRPr>
          </a:p>
          <a:p>
            <a:pPr marL="0" lvl="0" indent="0" defTabSz="914400" eaLnBrk="0" fontAlgn="base" hangingPunct="0">
              <a:lnSpc>
                <a:spcPct val="100000"/>
              </a:lnSpc>
              <a:spcBef>
                <a:spcPct val="0"/>
              </a:spcBef>
              <a:spcAft>
                <a:spcPct val="0"/>
              </a:spcAft>
              <a:buClrTx/>
              <a:buSzTx/>
              <a:buNone/>
            </a:pPr>
            <a:r>
              <a:rPr lang="en-IE" altLang="en-US" b="1" dirty="0" smtClean="0">
                <a:latin typeface="Times New Roman" panose="02020603050405020304" pitchFamily="18" charset="0"/>
                <a:ea typeface="Calibri" panose="020F0502020204030204" pitchFamily="34" charset="0"/>
                <a:cs typeface="Times New Roman" panose="02020603050405020304" pitchFamily="18" charset="0"/>
              </a:rPr>
              <a:t>Class </a:t>
            </a:r>
            <a:r>
              <a:rPr lang="en-IE" altLang="en-US" b="1" dirty="0">
                <a:latin typeface="Times New Roman" panose="02020603050405020304" pitchFamily="18" charset="0"/>
                <a:ea typeface="Calibri" panose="020F0502020204030204" pitchFamily="34" charset="0"/>
                <a:cs typeface="Times New Roman" panose="02020603050405020304" pitchFamily="18" charset="0"/>
              </a:rPr>
              <a:t>Level: </a:t>
            </a:r>
            <a:r>
              <a:rPr lang="en-IE" altLang="en-US" dirty="0">
                <a:latin typeface="Times New Roman" panose="02020603050405020304" pitchFamily="18" charset="0"/>
                <a:ea typeface="Calibri" panose="020F0502020204030204" pitchFamily="34" charset="0"/>
                <a:cs typeface="Times New Roman" panose="02020603050405020304" pitchFamily="18" charset="0"/>
              </a:rPr>
              <a:t>1</a:t>
            </a:r>
            <a:r>
              <a:rPr lang="en-IE" altLang="en-US" baseline="30000" dirty="0">
                <a:latin typeface="Times New Roman" panose="02020603050405020304" pitchFamily="18" charset="0"/>
                <a:ea typeface="Calibri" panose="020F0502020204030204" pitchFamily="34" charset="0"/>
                <a:cs typeface="Times New Roman" panose="02020603050405020304" pitchFamily="18" charset="0"/>
              </a:rPr>
              <a:t>St</a:t>
            </a:r>
            <a:r>
              <a:rPr lang="en-IE" altLang="en-US" dirty="0">
                <a:latin typeface="Times New Roman" panose="02020603050405020304" pitchFamily="18" charset="0"/>
                <a:ea typeface="Calibri" panose="020F0502020204030204" pitchFamily="34" charset="0"/>
                <a:cs typeface="Times New Roman" panose="02020603050405020304" pitchFamily="18" charset="0"/>
              </a:rPr>
              <a:t> </a:t>
            </a:r>
            <a:r>
              <a:rPr lang="en-IE" altLang="en-US" dirty="0">
                <a:latin typeface="Calibri" panose="020F0502020204030204" pitchFamily="34" charset="0"/>
                <a:ea typeface="Calibri" panose="020F0502020204030204" pitchFamily="34" charset="0"/>
                <a:cs typeface="Times New Roman" panose="02020603050405020304" pitchFamily="18" charset="0"/>
              </a:rPr>
              <a:t>–</a:t>
            </a:r>
            <a:r>
              <a:rPr lang="en-IE" altLang="en-US" dirty="0">
                <a:latin typeface="Times New Roman" panose="02020603050405020304" pitchFamily="18" charset="0"/>
                <a:ea typeface="Calibri" panose="020F0502020204030204" pitchFamily="34" charset="0"/>
                <a:cs typeface="Times New Roman" panose="02020603050405020304" pitchFamily="18" charset="0"/>
              </a:rPr>
              <a:t> 3</a:t>
            </a:r>
            <a:r>
              <a:rPr lang="en-IE" altLang="en-US" baseline="30000" dirty="0">
                <a:latin typeface="Times New Roman" panose="02020603050405020304" pitchFamily="18" charset="0"/>
                <a:ea typeface="Calibri" panose="020F0502020204030204" pitchFamily="34" charset="0"/>
                <a:cs typeface="Times New Roman" panose="02020603050405020304" pitchFamily="18" charset="0"/>
              </a:rPr>
              <a:t>rd</a:t>
            </a:r>
            <a:r>
              <a:rPr lang="en-IE" altLang="en-US" dirty="0">
                <a:latin typeface="Times New Roman" panose="02020603050405020304" pitchFamily="18" charset="0"/>
                <a:ea typeface="Calibri" panose="020F0502020204030204" pitchFamily="34" charset="0"/>
                <a:cs typeface="Times New Roman" panose="02020603050405020304" pitchFamily="18" charset="0"/>
              </a:rPr>
              <a:t> class</a:t>
            </a:r>
            <a:endParaRPr lang="en-IE" altLang="en-US" sz="800" dirty="0"/>
          </a:p>
          <a:p>
            <a:pPr marL="0" lvl="0" indent="0" defTabSz="914400" eaLnBrk="0" fontAlgn="base" hangingPunct="0">
              <a:lnSpc>
                <a:spcPct val="100000"/>
              </a:lnSpc>
              <a:spcBef>
                <a:spcPct val="0"/>
              </a:spcBef>
              <a:spcAft>
                <a:spcPct val="0"/>
              </a:spcAft>
              <a:buClrTx/>
              <a:buSzTx/>
              <a:buNone/>
            </a:pPr>
            <a:endParaRPr lang="en-IE" altLang="en-US" b="1" dirty="0" smtClean="0">
              <a:latin typeface="Times New Roman" panose="02020603050405020304" pitchFamily="18" charset="0"/>
              <a:ea typeface="Calibri" panose="020F0502020204030204" pitchFamily="34" charset="0"/>
              <a:cs typeface="Times New Roman" panose="02020603050405020304" pitchFamily="18" charset="0"/>
            </a:endParaRPr>
          </a:p>
          <a:p>
            <a:pPr marL="0" lvl="0" indent="0" defTabSz="914400" eaLnBrk="0" fontAlgn="base" hangingPunct="0">
              <a:lnSpc>
                <a:spcPct val="100000"/>
              </a:lnSpc>
              <a:spcBef>
                <a:spcPct val="0"/>
              </a:spcBef>
              <a:spcAft>
                <a:spcPct val="0"/>
              </a:spcAft>
              <a:buClrTx/>
              <a:buSzTx/>
              <a:buNone/>
            </a:pPr>
            <a:r>
              <a:rPr lang="en-IE" altLang="en-US" b="1" dirty="0" smtClean="0">
                <a:latin typeface="Times New Roman" panose="02020603050405020304" pitchFamily="18" charset="0"/>
                <a:ea typeface="Calibri" panose="020F0502020204030204" pitchFamily="34" charset="0"/>
                <a:cs typeface="Times New Roman" panose="02020603050405020304" pitchFamily="18" charset="0"/>
              </a:rPr>
              <a:t>Lesson </a:t>
            </a:r>
            <a:r>
              <a:rPr lang="en-IE" altLang="en-US" b="1" dirty="0">
                <a:latin typeface="Times New Roman" panose="02020603050405020304" pitchFamily="18" charset="0"/>
                <a:ea typeface="Calibri" panose="020F0502020204030204" pitchFamily="34" charset="0"/>
                <a:cs typeface="Times New Roman" panose="02020603050405020304" pitchFamily="18" charset="0"/>
              </a:rPr>
              <a:t>Idea:</a:t>
            </a:r>
            <a:r>
              <a:rPr lang="en-IE" altLang="en-US" dirty="0">
                <a:latin typeface="Times New Roman" panose="02020603050405020304" pitchFamily="18" charset="0"/>
                <a:ea typeface="Calibri" panose="020F0502020204030204" pitchFamily="34" charset="0"/>
                <a:cs typeface="Times New Roman" panose="02020603050405020304" pitchFamily="18" charset="0"/>
              </a:rPr>
              <a:t> </a:t>
            </a:r>
            <a:r>
              <a:rPr lang="en-IE" altLang="en-US" dirty="0" smtClean="0">
                <a:latin typeface="Times New Roman" panose="02020603050405020304" pitchFamily="18" charset="0"/>
                <a:ea typeface="Calibri" panose="020F0502020204030204" pitchFamily="34" charset="0"/>
                <a:cs typeface="Times New Roman" panose="02020603050405020304" pitchFamily="18" charset="0"/>
              </a:rPr>
              <a:t>Investigating the division of cookies to a number of people</a:t>
            </a:r>
            <a:endParaRPr lang="en-IE" altLang="en-US" sz="3600" dirty="0">
              <a:latin typeface="Arial" panose="020B0604020202020204" pitchFamily="34" charset="0"/>
            </a:endParaRPr>
          </a:p>
          <a:p>
            <a:endParaRPr lang="en-IE"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2444" y="2012950"/>
            <a:ext cx="4762500" cy="3848100"/>
          </a:xfrm>
          <a:prstGeom prst="rect">
            <a:avLst/>
          </a:prstGeom>
        </p:spPr>
      </p:pic>
      <p:sp>
        <p:nvSpPr>
          <p:cNvPr id="10" name="Rectangle 2"/>
          <p:cNvSpPr>
            <a:spLocks noChangeArrowheads="1"/>
          </p:cNvSpPr>
          <p:nvPr/>
        </p:nvSpPr>
        <p:spPr bwMode="auto">
          <a:xfrm>
            <a:off x="1009792" y="2820045"/>
            <a:ext cx="12188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spTree>
    <p:extLst>
      <p:ext uri="{BB962C8B-B14F-4D97-AF65-F5344CB8AC3E}">
        <p14:creationId xmlns:p14="http://schemas.microsoft.com/office/powerpoint/2010/main" val="1742174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IE" b="1" dirty="0" smtClean="0"/>
              <a:t>Problem Solving</a:t>
            </a:r>
            <a:endParaRPr lang="en-IE" b="1" dirty="0"/>
          </a:p>
        </p:txBody>
      </p:sp>
      <p:pic>
        <p:nvPicPr>
          <p:cNvPr id="4" name="Content Placeholder 3" descr="C:\Users\User\AppData\Local\Microsoft\Windows\INetCache\Content.Word\IMG_1272.jpg"/>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1117600" y="2324695"/>
            <a:ext cx="4976813" cy="3732609"/>
          </a:xfrm>
          <a:prstGeom prst="rect">
            <a:avLst/>
          </a:prstGeom>
          <a:noFill/>
          <a:ln w="28575">
            <a:solidFill>
              <a:schemeClr val="tx1"/>
            </a:solidFill>
          </a:ln>
        </p:spPr>
      </p:pic>
      <p:sp>
        <p:nvSpPr>
          <p:cNvPr id="8" name="Content Placeholder 7"/>
          <p:cNvSpPr>
            <a:spLocks noGrp="1"/>
          </p:cNvSpPr>
          <p:nvPr>
            <p:ph sz="quarter" idx="4"/>
          </p:nvPr>
        </p:nvSpPr>
        <p:spPr/>
        <p:txBody>
          <a:bodyPr/>
          <a:lstStyle/>
          <a:p>
            <a:r>
              <a:rPr lang="en-IE" dirty="0" smtClean="0"/>
              <a:t>Children are given worksheet, paper plates and cookie cut outs</a:t>
            </a:r>
          </a:p>
          <a:p>
            <a:r>
              <a:rPr lang="en-IE" dirty="0" smtClean="0"/>
              <a:t>They work out how many cookies each person gets if there was 2, 3,4, 5 etc. people at the table</a:t>
            </a:r>
            <a:endParaRPr lang="en-IE" dirty="0"/>
          </a:p>
        </p:txBody>
      </p:sp>
    </p:spTree>
    <p:extLst>
      <p:ext uri="{BB962C8B-B14F-4D97-AF65-F5344CB8AC3E}">
        <p14:creationId xmlns:p14="http://schemas.microsoft.com/office/powerpoint/2010/main" val="1730348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b="1" dirty="0" smtClean="0"/>
              <a:t>Problem Solving</a:t>
            </a:r>
            <a:endParaRPr lang="en-IE" b="1" dirty="0"/>
          </a:p>
        </p:txBody>
      </p:sp>
      <p:sp>
        <p:nvSpPr>
          <p:cNvPr id="6" name="Content Placeholder 5"/>
          <p:cNvSpPr>
            <a:spLocks noGrp="1"/>
          </p:cNvSpPr>
          <p:nvPr>
            <p:ph sz="quarter" idx="4"/>
          </p:nvPr>
        </p:nvSpPr>
        <p:spPr/>
        <p:txBody>
          <a:bodyPr/>
          <a:lstStyle/>
          <a:p>
            <a:r>
              <a:rPr lang="en-IE" dirty="0"/>
              <a:t>Children discuss if they can observe any patterns emerging in the results table – as the number of people increase, the number of cookies </a:t>
            </a:r>
            <a:r>
              <a:rPr lang="en-IE" dirty="0" smtClean="0"/>
              <a:t>decrease.</a:t>
            </a:r>
            <a:endParaRPr lang="en-IE" dirty="0"/>
          </a:p>
          <a:p>
            <a:r>
              <a:rPr lang="en-IE" dirty="0" smtClean="0"/>
              <a:t>Children discuss what they would do with any left over cookies  - linkage to fractions and remainders</a:t>
            </a:r>
          </a:p>
        </p:txBody>
      </p:sp>
      <p:pic>
        <p:nvPicPr>
          <p:cNvPr id="7" name="Content Placeholder 6" descr="C:\Users\User\Desktop\JEP\IMG_1274.JPG"/>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632383" y="1919302"/>
            <a:ext cx="3883497" cy="4464496"/>
          </a:xfrm>
          <a:prstGeom prst="rect">
            <a:avLst/>
          </a:prstGeom>
          <a:noFill/>
          <a:ln w="28575">
            <a:solidFill>
              <a:schemeClr val="tx1"/>
            </a:solidFill>
          </a:ln>
        </p:spPr>
      </p:pic>
    </p:spTree>
    <p:extLst>
      <p:ext uri="{BB962C8B-B14F-4D97-AF65-F5344CB8AC3E}">
        <p14:creationId xmlns:p14="http://schemas.microsoft.com/office/powerpoint/2010/main" val="675968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E" sz="4800" b="1" dirty="0" smtClean="0">
                <a:latin typeface="Times New Roman" panose="02020603050405020304" pitchFamily="18" charset="0"/>
                <a:cs typeface="Times New Roman" panose="02020603050405020304" pitchFamily="18" charset="0"/>
              </a:rPr>
              <a:t>Sir </a:t>
            </a:r>
            <a:r>
              <a:rPr lang="en-IE" sz="4800" b="1" dirty="0" err="1" smtClean="0">
                <a:latin typeface="Times New Roman" panose="02020603050405020304" pitchFamily="18" charset="0"/>
                <a:cs typeface="Times New Roman" panose="02020603050405020304" pitchFamily="18" charset="0"/>
              </a:rPr>
              <a:t>Cumference</a:t>
            </a:r>
            <a:r>
              <a:rPr lang="en-IE" sz="4800" b="1" dirty="0" smtClean="0">
                <a:latin typeface="Times New Roman" panose="02020603050405020304" pitchFamily="18" charset="0"/>
                <a:cs typeface="Times New Roman" panose="02020603050405020304" pitchFamily="18" charset="0"/>
              </a:rPr>
              <a:t> and the Dragon of Pi</a:t>
            </a:r>
            <a:endParaRPr lang="en-IE" sz="4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lstStyle/>
          <a:p>
            <a:pPr marL="0" indent="0">
              <a:buNone/>
            </a:pPr>
            <a:endParaRPr lang="en-IE" dirty="0" smtClean="0"/>
          </a:p>
          <a:p>
            <a:pPr lvl="1">
              <a:buFont typeface="Wingdings" panose="05000000000000000000" pitchFamily="2" charset="2"/>
              <a:buChar char="Ø"/>
            </a:pPr>
            <a:endParaRPr lang="en-IE" dirty="0" smtClean="0"/>
          </a:p>
          <a:p>
            <a:endParaRPr lang="en-IE" dirty="0"/>
          </a:p>
        </p:txBody>
      </p:sp>
      <p:sp>
        <p:nvSpPr>
          <p:cNvPr id="9" name="Content Placeholder 8"/>
          <p:cNvSpPr>
            <a:spLocks noGrp="1"/>
          </p:cNvSpPr>
          <p:nvPr>
            <p:ph sz="half" idx="2"/>
          </p:nvPr>
        </p:nvSpPr>
        <p:spPr>
          <a:xfrm>
            <a:off x="1059668" y="1930400"/>
            <a:ext cx="4977104" cy="4470400"/>
          </a:xfrm>
        </p:spPr>
        <p:txBody>
          <a:bodyPr/>
          <a:lstStyle/>
          <a:p>
            <a:pPr marL="0" lvl="0" indent="0" defTabSz="914400" eaLnBrk="0" fontAlgn="base" hangingPunct="0">
              <a:lnSpc>
                <a:spcPct val="100000"/>
              </a:lnSpc>
              <a:spcBef>
                <a:spcPct val="0"/>
              </a:spcBef>
              <a:spcAft>
                <a:spcPct val="0"/>
              </a:spcAft>
              <a:buClrTx/>
              <a:buSzTx/>
              <a:buNone/>
            </a:pPr>
            <a:r>
              <a:rPr lang="en-IE" altLang="en-US" b="1" dirty="0" smtClean="0">
                <a:latin typeface="Times New Roman" panose="02020603050405020304" pitchFamily="18" charset="0"/>
                <a:ea typeface="Calibri" panose="020F0502020204030204" pitchFamily="34" charset="0"/>
                <a:cs typeface="Times New Roman" panose="02020603050405020304" pitchFamily="18" charset="0"/>
              </a:rPr>
              <a:t>Mathematical </a:t>
            </a:r>
            <a:r>
              <a:rPr lang="en-IE" altLang="en-US" b="1" dirty="0">
                <a:latin typeface="Times New Roman" panose="02020603050405020304" pitchFamily="18" charset="0"/>
                <a:ea typeface="Calibri" panose="020F0502020204030204" pitchFamily="34" charset="0"/>
                <a:cs typeface="Times New Roman" panose="02020603050405020304" pitchFamily="18" charset="0"/>
              </a:rPr>
              <a:t>Topic: </a:t>
            </a:r>
            <a:r>
              <a:rPr lang="en-IE" altLang="en-US" dirty="0" smtClean="0">
                <a:latin typeface="Times New Roman" panose="02020603050405020304" pitchFamily="18" charset="0"/>
                <a:ea typeface="Calibri" panose="020F0502020204030204" pitchFamily="34" charset="0"/>
                <a:cs typeface="Times New Roman" panose="02020603050405020304" pitchFamily="18" charset="0"/>
              </a:rPr>
              <a:t>2D shapes, The Circle</a:t>
            </a:r>
            <a:endParaRPr lang="en-IE" altLang="en-US" sz="800" dirty="0"/>
          </a:p>
          <a:p>
            <a:pPr marL="0" lvl="0" indent="0" defTabSz="914400" eaLnBrk="0" fontAlgn="base" hangingPunct="0">
              <a:lnSpc>
                <a:spcPct val="100000"/>
              </a:lnSpc>
              <a:spcBef>
                <a:spcPct val="0"/>
              </a:spcBef>
              <a:spcAft>
                <a:spcPct val="0"/>
              </a:spcAft>
              <a:buClrTx/>
              <a:buSzTx/>
              <a:buNone/>
            </a:pPr>
            <a:endParaRPr lang="en-IE" altLang="en-US" b="1" dirty="0" smtClean="0">
              <a:latin typeface="Times New Roman" panose="02020603050405020304" pitchFamily="18" charset="0"/>
              <a:ea typeface="Calibri" panose="020F0502020204030204" pitchFamily="34" charset="0"/>
              <a:cs typeface="Times New Roman" panose="02020603050405020304" pitchFamily="18" charset="0"/>
            </a:endParaRPr>
          </a:p>
          <a:p>
            <a:pPr marL="0" lvl="0" indent="0" defTabSz="914400" eaLnBrk="0" fontAlgn="base" hangingPunct="0">
              <a:lnSpc>
                <a:spcPct val="100000"/>
              </a:lnSpc>
              <a:spcBef>
                <a:spcPct val="0"/>
              </a:spcBef>
              <a:spcAft>
                <a:spcPct val="0"/>
              </a:spcAft>
              <a:buClrTx/>
              <a:buSzTx/>
              <a:buNone/>
            </a:pPr>
            <a:r>
              <a:rPr lang="en-IE" altLang="en-US" b="1" dirty="0" smtClean="0">
                <a:latin typeface="Times New Roman" panose="02020603050405020304" pitchFamily="18" charset="0"/>
                <a:ea typeface="Calibri" panose="020F0502020204030204" pitchFamily="34" charset="0"/>
                <a:cs typeface="Times New Roman" panose="02020603050405020304" pitchFamily="18" charset="0"/>
              </a:rPr>
              <a:t>Class </a:t>
            </a:r>
            <a:r>
              <a:rPr lang="en-IE" altLang="en-US" b="1" dirty="0">
                <a:latin typeface="Times New Roman" panose="02020603050405020304" pitchFamily="18" charset="0"/>
                <a:ea typeface="Calibri" panose="020F0502020204030204" pitchFamily="34" charset="0"/>
                <a:cs typeface="Times New Roman" panose="02020603050405020304" pitchFamily="18" charset="0"/>
              </a:rPr>
              <a:t>Level</a:t>
            </a:r>
            <a:r>
              <a:rPr lang="en-IE" altLang="en-US" b="1" dirty="0" smtClean="0">
                <a:latin typeface="Times New Roman" panose="02020603050405020304" pitchFamily="18" charset="0"/>
                <a:ea typeface="Calibri" panose="020F0502020204030204" pitchFamily="34" charset="0"/>
                <a:cs typeface="Times New Roman" panose="02020603050405020304" pitchFamily="18" charset="0"/>
              </a:rPr>
              <a:t>: </a:t>
            </a:r>
            <a:r>
              <a:rPr lang="en-IE" altLang="en-US" dirty="0" smtClean="0">
                <a:latin typeface="Times New Roman" panose="02020603050405020304" pitchFamily="18" charset="0"/>
                <a:ea typeface="Calibri" panose="020F0502020204030204" pitchFamily="34" charset="0"/>
                <a:cs typeface="Times New Roman" panose="02020603050405020304" pitchFamily="18" charset="0"/>
              </a:rPr>
              <a:t>5</a:t>
            </a:r>
            <a:r>
              <a:rPr lang="en-IE" altLang="en-US" baseline="30000" dirty="0" smtClean="0">
                <a:latin typeface="Times New Roman" panose="02020603050405020304" pitchFamily="18" charset="0"/>
                <a:ea typeface="Calibri" panose="020F0502020204030204" pitchFamily="34" charset="0"/>
                <a:cs typeface="Times New Roman" panose="02020603050405020304" pitchFamily="18" charset="0"/>
              </a:rPr>
              <a:t>th</a:t>
            </a:r>
            <a:r>
              <a:rPr lang="en-IE" altLang="en-US" dirty="0" smtClean="0">
                <a:latin typeface="Times New Roman" panose="02020603050405020304" pitchFamily="18" charset="0"/>
                <a:ea typeface="Calibri" panose="020F0502020204030204" pitchFamily="34" charset="0"/>
                <a:cs typeface="Times New Roman" panose="02020603050405020304" pitchFamily="18" charset="0"/>
              </a:rPr>
              <a:t> and 6</a:t>
            </a:r>
            <a:r>
              <a:rPr lang="en-IE" altLang="en-US" baseline="30000" dirty="0" smtClean="0">
                <a:latin typeface="Times New Roman" panose="02020603050405020304" pitchFamily="18" charset="0"/>
                <a:ea typeface="Calibri" panose="020F0502020204030204" pitchFamily="34" charset="0"/>
                <a:cs typeface="Times New Roman" panose="02020603050405020304" pitchFamily="18" charset="0"/>
              </a:rPr>
              <a:t>th</a:t>
            </a:r>
            <a:r>
              <a:rPr lang="en-IE" altLang="en-US" dirty="0" smtClean="0">
                <a:latin typeface="Times New Roman" panose="02020603050405020304" pitchFamily="18" charset="0"/>
                <a:ea typeface="Calibri" panose="020F0502020204030204" pitchFamily="34" charset="0"/>
                <a:cs typeface="Times New Roman" panose="02020603050405020304" pitchFamily="18" charset="0"/>
              </a:rPr>
              <a:t> class</a:t>
            </a:r>
            <a:endParaRPr lang="en-IE" altLang="en-US" sz="800" dirty="0"/>
          </a:p>
          <a:p>
            <a:pPr marL="0" lvl="0" indent="0" defTabSz="914400" eaLnBrk="0" fontAlgn="base" hangingPunct="0">
              <a:lnSpc>
                <a:spcPct val="100000"/>
              </a:lnSpc>
              <a:spcBef>
                <a:spcPct val="0"/>
              </a:spcBef>
              <a:spcAft>
                <a:spcPct val="0"/>
              </a:spcAft>
              <a:buClrTx/>
              <a:buSzTx/>
              <a:buNone/>
            </a:pPr>
            <a:endParaRPr lang="en-IE" altLang="en-US" b="1" dirty="0" smtClean="0">
              <a:latin typeface="Times New Roman" panose="02020603050405020304" pitchFamily="18" charset="0"/>
              <a:ea typeface="Calibri" panose="020F0502020204030204" pitchFamily="34" charset="0"/>
              <a:cs typeface="Times New Roman" panose="02020603050405020304" pitchFamily="18" charset="0"/>
            </a:endParaRPr>
          </a:p>
          <a:p>
            <a:pPr marL="0" lvl="0" indent="0" defTabSz="914400" eaLnBrk="0" fontAlgn="base" hangingPunct="0">
              <a:lnSpc>
                <a:spcPct val="100000"/>
              </a:lnSpc>
              <a:spcBef>
                <a:spcPct val="0"/>
              </a:spcBef>
              <a:spcAft>
                <a:spcPct val="0"/>
              </a:spcAft>
              <a:buClrTx/>
              <a:buSzTx/>
              <a:buNone/>
            </a:pPr>
            <a:r>
              <a:rPr lang="en-IE" altLang="en-US" b="1" dirty="0" smtClean="0">
                <a:latin typeface="Times New Roman" panose="02020603050405020304" pitchFamily="18" charset="0"/>
                <a:ea typeface="Calibri" panose="020F0502020204030204" pitchFamily="34" charset="0"/>
                <a:cs typeface="Times New Roman" panose="02020603050405020304" pitchFamily="18" charset="0"/>
              </a:rPr>
              <a:t>Lesson </a:t>
            </a:r>
            <a:r>
              <a:rPr lang="en-IE" altLang="en-US" b="1" dirty="0">
                <a:latin typeface="Times New Roman" panose="02020603050405020304" pitchFamily="18" charset="0"/>
                <a:ea typeface="Calibri" panose="020F0502020204030204" pitchFamily="34" charset="0"/>
                <a:cs typeface="Times New Roman" panose="02020603050405020304" pitchFamily="18" charset="0"/>
              </a:rPr>
              <a:t>Idea:</a:t>
            </a:r>
            <a:r>
              <a:rPr lang="en-IE" altLang="en-US" dirty="0">
                <a:latin typeface="Times New Roman" panose="02020603050405020304" pitchFamily="18" charset="0"/>
                <a:ea typeface="Calibri" panose="020F0502020204030204" pitchFamily="34" charset="0"/>
                <a:cs typeface="Times New Roman" panose="02020603050405020304" pitchFamily="18" charset="0"/>
              </a:rPr>
              <a:t> </a:t>
            </a:r>
            <a:r>
              <a:rPr lang="en-IE" altLang="en-US" dirty="0" smtClean="0">
                <a:latin typeface="Times New Roman" panose="02020603050405020304" pitchFamily="18" charset="0"/>
                <a:ea typeface="Calibri" panose="020F0502020204030204" pitchFamily="34" charset="0"/>
                <a:cs typeface="Times New Roman" panose="02020603050405020304" pitchFamily="18" charset="0"/>
              </a:rPr>
              <a:t>Investigating the relationship between the diameter and the circumference of a circle</a:t>
            </a:r>
            <a:endParaRPr lang="en-IE" altLang="en-US" sz="3600" dirty="0">
              <a:latin typeface="Arial" panose="020B0604020202020204" pitchFamily="34" charset="0"/>
            </a:endParaRPr>
          </a:p>
          <a:p>
            <a:endParaRPr lang="en-IE" dirty="0"/>
          </a:p>
        </p:txBody>
      </p:sp>
      <p:sp>
        <p:nvSpPr>
          <p:cNvPr id="10" name="Rectangle 2"/>
          <p:cNvSpPr>
            <a:spLocks noChangeArrowheads="1"/>
          </p:cNvSpPr>
          <p:nvPr/>
        </p:nvSpPr>
        <p:spPr bwMode="auto">
          <a:xfrm>
            <a:off x="1009792" y="2820045"/>
            <a:ext cx="12188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E" sz="24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7116399" y="2060848"/>
            <a:ext cx="3276000" cy="3888000"/>
          </a:xfrm>
          <a:prstGeom prst="rect">
            <a:avLst/>
          </a:prstGeom>
        </p:spPr>
      </p:pic>
    </p:spTree>
    <p:extLst>
      <p:ext uri="{BB962C8B-B14F-4D97-AF65-F5344CB8AC3E}">
        <p14:creationId xmlns:p14="http://schemas.microsoft.com/office/powerpoint/2010/main" val="3683561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b="1" dirty="0" smtClean="0"/>
              <a:t>Problem Solving</a:t>
            </a:r>
            <a:endParaRPr lang="en-IE" b="1" dirty="0"/>
          </a:p>
        </p:txBody>
      </p:sp>
      <p:sp>
        <p:nvSpPr>
          <p:cNvPr id="3" name="Content Placeholder 2"/>
          <p:cNvSpPr>
            <a:spLocks noGrp="1"/>
          </p:cNvSpPr>
          <p:nvPr>
            <p:ph sz="half" idx="1"/>
          </p:nvPr>
        </p:nvSpPr>
        <p:spPr>
          <a:xfrm>
            <a:off x="1117308" y="1701800"/>
            <a:ext cx="5625175" cy="4470400"/>
          </a:xfrm>
        </p:spPr>
        <p:txBody>
          <a:bodyPr/>
          <a:lstStyle/>
          <a:p>
            <a:r>
              <a:rPr lang="en-IE" dirty="0" smtClean="0"/>
              <a:t>The children worked in groups using strips of paper to mark out the spokes of the wheel (strips need to be same length)</a:t>
            </a:r>
          </a:p>
          <a:p>
            <a:endParaRPr lang="en-IE" dirty="0" smtClean="0"/>
          </a:p>
          <a:p>
            <a:r>
              <a:rPr lang="en-IE" dirty="0" smtClean="0"/>
              <a:t>They then used strips of paper to join the ends of each spoke (they used strips which were the same length of the diameter)</a:t>
            </a:r>
          </a:p>
          <a:p>
            <a:endParaRPr lang="en-IE"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966620" y="3760372"/>
            <a:ext cx="2592288" cy="2659806"/>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8516" y="1701800"/>
            <a:ext cx="4058216" cy="1812852"/>
          </a:xfrm>
          <a:prstGeom prst="rect">
            <a:avLst/>
          </a:prstGeom>
        </p:spPr>
      </p:pic>
    </p:spTree>
    <p:extLst>
      <p:ext uri="{BB962C8B-B14F-4D97-AF65-F5344CB8AC3E}">
        <p14:creationId xmlns:p14="http://schemas.microsoft.com/office/powerpoint/2010/main" val="2401780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b="1" dirty="0" smtClean="0"/>
              <a:t>Problem Solving</a:t>
            </a:r>
            <a:endParaRPr lang="en-IE" b="1" dirty="0"/>
          </a:p>
        </p:txBody>
      </p:sp>
      <p:sp>
        <p:nvSpPr>
          <p:cNvPr id="3" name="Content Placeholder 2"/>
          <p:cNvSpPr>
            <a:spLocks noGrp="1"/>
          </p:cNvSpPr>
          <p:nvPr>
            <p:ph sz="half" idx="1"/>
          </p:nvPr>
        </p:nvSpPr>
        <p:spPr/>
        <p:txBody>
          <a:bodyPr/>
          <a:lstStyle/>
          <a:p>
            <a:r>
              <a:rPr lang="en-IE" dirty="0" smtClean="0"/>
              <a:t>It was noted that the children needed 3 and a ‘bit’ strips of paper to complete the circumference of the circle.</a:t>
            </a:r>
          </a:p>
          <a:p>
            <a:r>
              <a:rPr lang="en-IE" dirty="0" smtClean="0"/>
              <a:t>Discussion based on what fraction of a strip of paper was the ‘bit</a:t>
            </a:r>
            <a:r>
              <a:rPr lang="en-IE" dirty="0" smtClean="0"/>
              <a:t>’.</a:t>
            </a:r>
          </a:p>
          <a:p>
            <a:r>
              <a:rPr lang="en-IE" dirty="0" smtClean="0"/>
              <a:t>Between 1/8 and 1/6.</a:t>
            </a:r>
          </a:p>
          <a:p>
            <a:r>
              <a:rPr lang="en-IE" dirty="0" smtClean="0"/>
              <a:t>Dividing the circumference by the diameter.</a:t>
            </a:r>
            <a:endParaRPr lang="en-IE" dirty="0" smtClean="0"/>
          </a:p>
          <a:p>
            <a:endParaRPr lang="en-IE" dirty="0"/>
          </a:p>
        </p:txBody>
      </p:sp>
      <p:pic>
        <p:nvPicPr>
          <p:cNvPr id="5" name="Content Placeholder 4"/>
          <p:cNvPicPr>
            <a:picLocks noGrp="1" noChangeAspect="1"/>
          </p:cNvPicPr>
          <p:nvPr>
            <p:ph sz="half" idx="2"/>
          </p:nvPr>
        </p:nvPicPr>
        <p:blipFill>
          <a:blip r:embed="rId2"/>
          <a:stretch>
            <a:fillRect/>
          </a:stretch>
        </p:blipFill>
        <p:spPr>
          <a:xfrm>
            <a:off x="7417348" y="2425061"/>
            <a:ext cx="2737341" cy="3023878"/>
          </a:xfrm>
          <a:prstGeom prst="rect">
            <a:avLst/>
          </a:prstGeom>
        </p:spPr>
      </p:pic>
    </p:spTree>
    <p:extLst>
      <p:ext uri="{BB962C8B-B14F-4D97-AF65-F5344CB8AC3E}">
        <p14:creationId xmlns:p14="http://schemas.microsoft.com/office/powerpoint/2010/main" val="2259274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elcome back to school presentatio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Welcome back to school presentation.potx" id="{CE426E4B-AEF0-4DB0-AA06-9B9EF2E62E1A}" vid="{EB2D3276-CBF5-48AD-B47E-C2D79CA4C86F}"/>
    </a:ext>
  </a:extLst>
</a:theme>
</file>

<file path=ppt/theme/theme2.xml><?xml version="1.0" encoding="utf-8"?>
<a:theme xmlns:a="http://schemas.openxmlformats.org/drawingml/2006/main" name="1_Welcome back to school presentatio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Welcome back to school presentation.potx" id="{CE426E4B-AEF0-4DB0-AA06-9B9EF2E62E1A}" vid="{EB2D3276-CBF5-48AD-B47E-C2D79CA4C86F}"/>
    </a:ext>
  </a:ext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15914</TotalTime>
  <Words>732</Words>
  <Application>Microsoft Office PowerPoint</Application>
  <PresentationFormat>Custom</PresentationFormat>
  <Paragraphs>51</Paragraphs>
  <Slides>11</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Calibri</vt:lpstr>
      <vt:lpstr>Century Gothic</vt:lpstr>
      <vt:lpstr>Times New Roman</vt:lpstr>
      <vt:lpstr>Wingdings</vt:lpstr>
      <vt:lpstr>Welcome back to school presentation</vt:lpstr>
      <vt:lpstr>1_Welcome back to school presentation</vt:lpstr>
      <vt:lpstr>Using Picture Books in the Mathematics Classroom</vt:lpstr>
      <vt:lpstr>Interest in Picture Books</vt:lpstr>
      <vt:lpstr>Benefits of using Picture Books</vt:lpstr>
      <vt:lpstr>The Doorbell Rang</vt:lpstr>
      <vt:lpstr>Problem Solving</vt:lpstr>
      <vt:lpstr>Problem Solving</vt:lpstr>
      <vt:lpstr>Sir Cumference and the Dragon of Pi</vt:lpstr>
      <vt:lpstr>Problem Solving</vt:lpstr>
      <vt:lpstr>Problem Solving</vt:lpstr>
      <vt:lpstr>Maths Through Stories</vt:lpstr>
      <vt:lpstr> Thank you for listening </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Enhancing Parental Involvement in Mathematics through the use of Picture Books</dc:title>
  <dc:creator>Fourth Class</dc:creator>
  <cp:lastModifiedBy>Fifth Class</cp:lastModifiedBy>
  <cp:revision>86</cp:revision>
  <dcterms:created xsi:type="dcterms:W3CDTF">2019-09-23T18:10:43Z</dcterms:created>
  <dcterms:modified xsi:type="dcterms:W3CDTF">2020-10-15T17:48:21Z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74068100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